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702" r:id="rId5"/>
    <p:sldId id="709" r:id="rId6"/>
    <p:sldId id="677" r:id="rId7"/>
    <p:sldId id="703" r:id="rId8"/>
    <p:sldId id="707" r:id="rId9"/>
    <p:sldId id="704" r:id="rId10"/>
    <p:sldId id="705" r:id="rId11"/>
    <p:sldId id="70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e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A91F86-1906-4D8F-90E6-77DFCA464C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B27592-6C76-4D32-A259-AB329BC63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9C99F9-F4B5-4D76-B305-B4A3389B3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E34058-D603-412A-B99B-52F262D03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D2368B-8CA5-4CEF-AE8C-D0F844146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138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BB61C5-FD35-4AF7-A7EF-7DCFB8481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336FF13-75D2-4315-A62E-FAB4B6E901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AE0C75-F539-49CB-974F-5044BDBA7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2398B6-2603-411D-92CF-FFF632ECF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8A089B-79CF-4254-813F-FAA90400F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449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92B618-1BB8-4E88-BE72-3A54C7E811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8B6DF9-B20A-4A87-830E-C59C4BE2E4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CF4AC4-2518-4159-8F1D-DA052F935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975072-A5B0-4E34-A402-27E2F1EBF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DDDF55-7AEC-4C94-A9E8-B36645C9E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2284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D6C037E-4A21-4F03-AA8F-2F0EE08CE15A}"/>
              </a:ext>
            </a:extLst>
          </p:cNvPr>
          <p:cNvCxnSpPr>
            <a:cxnSpLocks/>
          </p:cNvCxnSpPr>
          <p:nvPr userDrawn="1"/>
        </p:nvCxnSpPr>
        <p:spPr>
          <a:xfrm>
            <a:off x="228600" y="649317"/>
            <a:ext cx="11963400" cy="0"/>
          </a:xfrm>
          <a:prstGeom prst="line">
            <a:avLst/>
          </a:prstGeom>
          <a:ln w="22225">
            <a:gradFill>
              <a:gsLst>
                <a:gs pos="0">
                  <a:srgbClr val="E01717"/>
                </a:gs>
                <a:gs pos="100000">
                  <a:srgbClr val="FF660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6E193953-9968-40C7-B457-D060F5C79ABF}"/>
              </a:ext>
            </a:extLst>
          </p:cNvPr>
          <p:cNvSpPr/>
          <p:nvPr userDrawn="1"/>
        </p:nvSpPr>
        <p:spPr>
          <a:xfrm>
            <a:off x="0" y="6509868"/>
            <a:ext cx="12192000" cy="3481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C742F5-2B65-4CE9-9CBD-C6150422E09E}"/>
              </a:ext>
            </a:extLst>
          </p:cNvPr>
          <p:cNvSpPr txBox="1"/>
          <p:nvPr userDrawn="1"/>
        </p:nvSpPr>
        <p:spPr>
          <a:xfrm>
            <a:off x="5996454" y="6572547"/>
            <a:ext cx="3465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fld id="{1994E208-3D87-4AB4-AF5A-547F268B8374}" type="slidenum">
              <a:rPr lang="ko-KR" altLang="en-US" sz="1000" smtClean="0">
                <a:solidFill>
                  <a:schemeClr val="bg1">
                    <a:lumMod val="6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 algn="r"/>
              <a:t>‹#›</a:t>
            </a:fld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CC3057-2525-4AC6-ABB6-A7439B2C5C99}"/>
              </a:ext>
            </a:extLst>
          </p:cNvPr>
          <p:cNvSpPr/>
          <p:nvPr userDrawn="1"/>
        </p:nvSpPr>
        <p:spPr>
          <a:xfrm>
            <a:off x="40011" y="6570521"/>
            <a:ext cx="2941831" cy="2292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25000"/>
              </a:lnSpc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The experts of eXperience design with a heart of passion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C460D6E-5229-4C57-86CB-43BEABD058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256" y="6587633"/>
            <a:ext cx="458509" cy="168120"/>
          </a:xfrm>
          <a:prstGeom prst="rect">
            <a:avLst/>
          </a:prstGeom>
        </p:spPr>
      </p:pic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1AD9D212-4E58-4436-B29E-DAAA6AB4CC1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0567" y="6563907"/>
            <a:ext cx="864272" cy="190140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EB8826D3-DC1F-46FA-BD55-C27A8D6BE1C0}"/>
              </a:ext>
            </a:extLst>
          </p:cNvPr>
          <p:cNvGrpSpPr/>
          <p:nvPr userDrawn="1"/>
        </p:nvGrpSpPr>
        <p:grpSpPr>
          <a:xfrm>
            <a:off x="342464" y="1515162"/>
            <a:ext cx="2305845" cy="4540581"/>
            <a:chOff x="5343928" y="1961242"/>
            <a:chExt cx="1509422" cy="2935517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45D5CD9-38FF-4F8D-941B-62A8A4860602}"/>
                </a:ext>
              </a:extLst>
            </p:cNvPr>
            <p:cNvSpPr/>
            <p:nvPr userDrawn="1"/>
          </p:nvSpPr>
          <p:spPr>
            <a:xfrm>
              <a:off x="5343928" y="1961242"/>
              <a:ext cx="1509422" cy="2935517"/>
            </a:xfrm>
            <a:prstGeom prst="rect">
              <a:avLst/>
            </a:prstGeom>
            <a:noFill/>
            <a:ln w="31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ko-KR" sz="8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1982F546-F4F0-47D2-A890-3979FBF6F86E}"/>
                </a:ext>
              </a:extLst>
            </p:cNvPr>
            <p:cNvSpPr/>
            <p:nvPr userDrawn="1"/>
          </p:nvSpPr>
          <p:spPr>
            <a:xfrm>
              <a:off x="5343928" y="1961242"/>
              <a:ext cx="1509422" cy="6188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Status </a:t>
              </a:r>
              <a:endParaRPr lang="ko-KR" altLang="en-US" sz="5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E08FC8B-7C96-4377-AD74-9AD46B6432CB}"/>
              </a:ext>
            </a:extLst>
          </p:cNvPr>
          <p:cNvGrpSpPr/>
          <p:nvPr userDrawn="1"/>
        </p:nvGrpSpPr>
        <p:grpSpPr>
          <a:xfrm>
            <a:off x="3338328" y="1515161"/>
            <a:ext cx="2305845" cy="4540581"/>
            <a:chOff x="5343928" y="1961242"/>
            <a:chExt cx="1509422" cy="2935517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F0F3CC6-BE39-4EBD-AD8B-5D99368704AA}"/>
                </a:ext>
              </a:extLst>
            </p:cNvPr>
            <p:cNvSpPr/>
            <p:nvPr userDrawn="1"/>
          </p:nvSpPr>
          <p:spPr>
            <a:xfrm>
              <a:off x="5343928" y="1961242"/>
              <a:ext cx="1509422" cy="2935517"/>
            </a:xfrm>
            <a:prstGeom prst="rect">
              <a:avLst/>
            </a:prstGeom>
            <a:noFill/>
            <a:ln w="31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ko-KR" sz="8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E4585585-EC88-4405-9216-3EEFCEF70397}"/>
                </a:ext>
              </a:extLst>
            </p:cNvPr>
            <p:cNvSpPr/>
            <p:nvPr userDrawn="1"/>
          </p:nvSpPr>
          <p:spPr>
            <a:xfrm>
              <a:off x="5343928" y="1961242"/>
              <a:ext cx="1509422" cy="6188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Status </a:t>
              </a:r>
              <a:endParaRPr lang="ko-KR" altLang="en-US" sz="5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274B6947-843A-44E3-B7D9-A1F51489C48F}"/>
              </a:ext>
            </a:extLst>
          </p:cNvPr>
          <p:cNvGrpSpPr/>
          <p:nvPr userDrawn="1"/>
        </p:nvGrpSpPr>
        <p:grpSpPr>
          <a:xfrm>
            <a:off x="6340207" y="1515161"/>
            <a:ext cx="2305845" cy="4540581"/>
            <a:chOff x="5343928" y="1961242"/>
            <a:chExt cx="1509422" cy="2935517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0F48A67-EF90-440F-A486-E623971899BD}"/>
                </a:ext>
              </a:extLst>
            </p:cNvPr>
            <p:cNvSpPr/>
            <p:nvPr userDrawn="1"/>
          </p:nvSpPr>
          <p:spPr>
            <a:xfrm>
              <a:off x="5343928" y="1961242"/>
              <a:ext cx="1509422" cy="2935517"/>
            </a:xfrm>
            <a:prstGeom prst="rect">
              <a:avLst/>
            </a:prstGeom>
            <a:noFill/>
            <a:ln w="31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ko-KR" sz="8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E8085CC8-3131-4C8F-9E5B-9F025680AE38}"/>
                </a:ext>
              </a:extLst>
            </p:cNvPr>
            <p:cNvSpPr/>
            <p:nvPr userDrawn="1"/>
          </p:nvSpPr>
          <p:spPr>
            <a:xfrm>
              <a:off x="5343928" y="1961242"/>
              <a:ext cx="1509422" cy="6188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5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Status </a:t>
              </a:r>
              <a:endParaRPr lang="ko-KR" altLang="en-US" sz="5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1" name="제목 1">
            <a:extLst>
              <a:ext uri="{FF2B5EF4-FFF2-40B4-BE49-F238E27FC236}">
                <a16:creationId xmlns:a16="http://schemas.microsoft.com/office/drawing/2014/main" id="{F71D16A1-4B08-41B4-A013-E3F108244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239" y="305963"/>
            <a:ext cx="10343328" cy="313200"/>
          </a:xfrm>
          <a:noFill/>
        </p:spPr>
        <p:txBody>
          <a:bodyPr wrap="square" lIns="0" tIns="0" rIns="0" bIns="0" rtlCol="0">
            <a:spAutoFit/>
          </a:bodyPr>
          <a:lstStyle>
            <a:lvl1pPr>
              <a:defRPr lang="ko-KR" altLang="en-US" sz="1800" b="1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 latinLnBrk="0">
              <a:lnSpc>
                <a:spcPct val="125000"/>
              </a:lnSpc>
            </a:pPr>
            <a:r>
              <a:rPr lang="en-US" altLang="ko-KR" dirty="0"/>
              <a:t>SCREEN TITLE</a:t>
            </a:r>
            <a:endParaRPr lang="ko-KR" altLang="en-US" dirty="0"/>
          </a:p>
        </p:txBody>
      </p:sp>
      <p:sp>
        <p:nvSpPr>
          <p:cNvPr id="42" name="텍스트 개체 틀 2">
            <a:extLst>
              <a:ext uri="{FF2B5EF4-FFF2-40B4-BE49-F238E27FC236}">
                <a16:creationId xmlns:a16="http://schemas.microsoft.com/office/drawing/2014/main" id="{5D4BE696-E309-4B8D-A3C8-0B7BBE34223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9695" y="305963"/>
            <a:ext cx="485155" cy="313027"/>
          </a:xfrm>
        </p:spPr>
        <p:txBody>
          <a:bodyPr lIns="0" tIns="0" rIns="0" bIns="0" anchor="ctr" anchorCtr="0">
            <a:sp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buNone/>
              <a:defRPr lang="ko-KR" altLang="en-US" sz="1800" b="1" kern="1200" dirty="0" smtClean="0">
                <a:solidFill>
                  <a:srgbClr val="F44B1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dirty="0"/>
              <a:t>NN</a:t>
            </a:r>
            <a:endParaRPr lang="ko-KR" altLang="en-US" dirty="0"/>
          </a:p>
        </p:txBody>
      </p:sp>
      <p:sp>
        <p:nvSpPr>
          <p:cNvPr id="43" name="텍스트 개체 틀 5">
            <a:extLst>
              <a:ext uri="{FF2B5EF4-FFF2-40B4-BE49-F238E27FC236}">
                <a16:creationId xmlns:a16="http://schemas.microsoft.com/office/drawing/2014/main" id="{B5AF8F4C-4031-4C9D-B535-3BD79D3F11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695" y="148819"/>
            <a:ext cx="3180730" cy="126817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900">
                <a:solidFill>
                  <a:srgbClr val="F44B12"/>
                </a:solidFill>
              </a:defRPr>
            </a:lvl1pPr>
          </a:lstStyle>
          <a:p>
            <a:pPr lvl="0"/>
            <a:r>
              <a:rPr lang="en-US" altLang="ko-KR" dirty="0"/>
              <a:t>TITLE</a:t>
            </a:r>
            <a:endParaRPr lang="ko-KR" altLang="en-US" dirty="0"/>
          </a:p>
        </p:txBody>
      </p:sp>
      <p:pic>
        <p:nvPicPr>
          <p:cNvPr id="2" name="Picture 2" descr="종로 구몬빌딩 '부티크 호텔'로… 非교육 영토 넓히는 교원">
            <a:extLst>
              <a:ext uri="{FF2B5EF4-FFF2-40B4-BE49-F238E27FC236}">
                <a16:creationId xmlns:a16="http://schemas.microsoft.com/office/drawing/2014/main" id="{9BA5C98D-31C1-4664-A65E-2E4A0B2546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8219" y="87259"/>
            <a:ext cx="958228" cy="51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710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097826-FFA4-4A20-9BF0-164FF520D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483755-CF59-4FCE-B73B-5CFA7C9FB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D14531-C2B6-4BD5-B24E-839DE19E8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A81049-C934-4CE1-B8CC-03D0CF4A4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06E44A-4746-465D-A067-8EE1511A3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118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1350A5-5105-492F-BB6C-0A1AD769D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113C53-5B01-4F35-AC79-18E72089B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88CA88-E4B2-4A0B-A8FF-0E6F7F534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B203F6-72B5-4745-B828-94F079A44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5F5A31-1132-4C84-BEFB-1A7665ECB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712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558A1C-DB75-4A9C-9441-FF21C2ED2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5B56BC-6BAC-45E8-B661-A95CB81207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B7CD40B-DE94-4ACC-BEAF-9AB89B9A93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5C9A63-7D54-482A-A4C6-E9117B609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BF24EB-4508-41AD-BC93-B4424D3F7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D531A2-DAF4-490A-A014-5F0E56DD8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899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0ECBD7-0140-43A9-9D2C-75B109B8E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004960-398B-4C72-9958-FB0D2278E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8EAB3E-14BC-43A2-A3A1-21B6CDE66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92AEE65-A6EC-4417-8427-9F0EC078AB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AC2B184-3D57-49D9-9326-A7AE8EBCE0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59B5BF8-E266-4FBE-9890-DA7C1C24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25046A3-9DD5-44DB-8E2C-8344F82C7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6EC7F9D-32D1-45EB-A483-72DD5C8F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533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F2470D-69A9-41F5-8356-422E9736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15938C-F699-45B9-9AC8-921D98CA7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9FA70FB-E34C-43C5-83E6-7CC3BCA8A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9A96E2-AB53-4D06-9D72-D4F363956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103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D73A948-6F26-4E40-9542-1867703F7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912C1D6-BE3B-4BBB-AA42-1DBB7DA6D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7C3FA4-0791-47E5-AED0-48BD662A5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682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010752-97C2-4CBF-99D6-CDCDDACBA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9A6344-DBD1-44BA-9771-BFBAF1C45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3A1D50-26D6-4F6D-B793-645645F14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E4896B-3179-449C-8DA6-3A412750E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7FCF55-1E17-4AA5-A507-734C7C5B4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733712-14FD-474A-8038-CAB1F1924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571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E01B0-11E6-4F1C-8507-5ADF8E2C4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1EC50C-45F2-47A2-9C74-82C4E3549C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733D2E-90A3-4DED-9C6A-926C834A5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600923-44C2-42DF-AC11-BFB7CAFD7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2872DF-5996-4536-BB5D-F2448C02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8DBACF-B959-4A54-B5C8-73D2B4C74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486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5C6266D-D400-4B77-96FD-6409D42A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F4DCE6-EF1E-4489-AED2-F7144F17A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AF1466-A477-44BE-9AFE-BBD2F0B9CA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5E4AB-1004-428C-9B5D-9DB681BF5306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A924FC-DAA1-467E-A728-D81A744D8E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49B9D6-BC02-4348-B984-421E4EA1BA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67F0F-23A3-4F5B-B7B6-220290B9D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12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kumon.co.kr/Product/ChinaPreView" TargetMode="External"/><Relationship Id="rId13" Type="http://schemas.openxmlformats.org/officeDocument/2006/relationships/hyperlink" Target="http://www.kumon.co.kr/Product/SmartStoryReadingPreView" TargetMode="External"/><Relationship Id="rId3" Type="http://schemas.openxmlformats.org/officeDocument/2006/relationships/hyperlink" Target="http://www.kumon.co.kr/Product/EnglishPreView" TargetMode="External"/><Relationship Id="rId7" Type="http://schemas.openxmlformats.org/officeDocument/2006/relationships/hyperlink" Target="http://www.kumon.co.kr/Product/SciencePreView" TargetMode="External"/><Relationship Id="rId12" Type="http://schemas.openxmlformats.org/officeDocument/2006/relationships/hyperlink" Target="http://www.kumon.co.kr/Product/SmartStoryMathPreView" TargetMode="External"/><Relationship Id="rId2" Type="http://schemas.openxmlformats.org/officeDocument/2006/relationships/hyperlink" Target="http://www.kumon.co.kr/Product/MathPreView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www.kumon.co.kr/Product/CcPreView" TargetMode="External"/><Relationship Id="rId11" Type="http://schemas.openxmlformats.org/officeDocument/2006/relationships/hyperlink" Target="http://www.kumon.co.kr/Product/EnglishTreePreView" TargetMode="External"/><Relationship Id="rId5" Type="http://schemas.openxmlformats.org/officeDocument/2006/relationships/hyperlink" Target="http://www.kumon.co.kr/Product/JapanPreView" TargetMode="External"/><Relationship Id="rId10" Type="http://schemas.openxmlformats.org/officeDocument/2006/relationships/hyperlink" Target="http://www.kumon.co.kr/Product/NumberTreePreView" TargetMode="External"/><Relationship Id="rId4" Type="http://schemas.openxmlformats.org/officeDocument/2006/relationships/hyperlink" Target="http://www.kumon.co.kr/Product/KoreaPreView" TargetMode="External"/><Relationship Id="rId9" Type="http://schemas.openxmlformats.org/officeDocument/2006/relationships/hyperlink" Target="http://www.kumon.co.kr/Product/KoreaTreePreView" TargetMode="External"/><Relationship Id="rId14" Type="http://schemas.openxmlformats.org/officeDocument/2006/relationships/hyperlink" Target="http://www.kumon.co.kr/Product/BrainPreView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138DCEB-146F-4CC1-BD66-B402EB64B918}"/>
              </a:ext>
            </a:extLst>
          </p:cNvPr>
          <p:cNvSpPr txBox="1">
            <a:spLocks/>
          </p:cNvSpPr>
          <p:nvPr/>
        </p:nvSpPr>
        <p:spPr>
          <a:xfrm>
            <a:off x="757239" y="305963"/>
            <a:ext cx="10343328" cy="3132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250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ko-KR" altLang="en-US"/>
              <a:t>홈</a:t>
            </a:r>
            <a:endParaRPr lang="ko-KR" altLang="en-US" dirty="0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CFD6D3A6-AAF4-456F-AAA8-1CFF584511A6}"/>
              </a:ext>
            </a:extLst>
          </p:cNvPr>
          <p:cNvSpPr txBox="1">
            <a:spLocks/>
          </p:cNvSpPr>
          <p:nvPr/>
        </p:nvSpPr>
        <p:spPr>
          <a:xfrm>
            <a:off x="219695" y="305963"/>
            <a:ext cx="485155" cy="31302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6" name="텍스트 개체 틀 3">
            <a:extLst>
              <a:ext uri="{FF2B5EF4-FFF2-40B4-BE49-F238E27FC236}">
                <a16:creationId xmlns:a16="http://schemas.microsoft.com/office/drawing/2014/main" id="{76C6C6A8-B4BD-470C-9A61-1355E372D933}"/>
              </a:ext>
            </a:extLst>
          </p:cNvPr>
          <p:cNvSpPr txBox="1">
            <a:spLocks/>
          </p:cNvSpPr>
          <p:nvPr/>
        </p:nvSpPr>
        <p:spPr>
          <a:xfrm>
            <a:off x="219695" y="148819"/>
            <a:ext cx="3180730" cy="1268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1.</a:t>
            </a:r>
            <a:r>
              <a:rPr lang="ko-KR" altLang="en-US" dirty="0"/>
              <a:t>홈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52CDBEE-907A-4004-B51A-CD0A628E00C5}"/>
              </a:ext>
            </a:extLst>
          </p:cNvPr>
          <p:cNvGrpSpPr/>
          <p:nvPr/>
        </p:nvGrpSpPr>
        <p:grpSpPr>
          <a:xfrm>
            <a:off x="2130457" y="1708050"/>
            <a:ext cx="482058" cy="184873"/>
            <a:chOff x="8258048" y="5546102"/>
            <a:chExt cx="482058" cy="184873"/>
          </a:xfrm>
        </p:grpSpPr>
        <p:sp>
          <p:nvSpPr>
            <p:cNvPr id="8" name="Bell">
              <a:extLst>
                <a:ext uri="{FF2B5EF4-FFF2-40B4-BE49-F238E27FC236}">
                  <a16:creationId xmlns:a16="http://schemas.microsoft.com/office/drawing/2014/main" id="{779F2F8E-ED9C-43DE-86CF-DA4974DBCC3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258048" y="5567462"/>
              <a:ext cx="136525" cy="163513"/>
            </a:xfrm>
            <a:custGeom>
              <a:avLst/>
              <a:gdLst>
                <a:gd name="T0" fmla="*/ 280 w 560"/>
                <a:gd name="T1" fmla="*/ 0 h 666"/>
                <a:gd name="T2" fmla="*/ 227 w 560"/>
                <a:gd name="T3" fmla="*/ 53 h 666"/>
                <a:gd name="T4" fmla="*/ 230 w 560"/>
                <a:gd name="T5" fmla="*/ 72 h 666"/>
                <a:gd name="T6" fmla="*/ 107 w 560"/>
                <a:gd name="T7" fmla="*/ 240 h 666"/>
                <a:gd name="T8" fmla="*/ 57 w 560"/>
                <a:gd name="T9" fmla="*/ 418 h 666"/>
                <a:gd name="T10" fmla="*/ 22 w 560"/>
                <a:gd name="T11" fmla="*/ 448 h 666"/>
                <a:gd name="T12" fmla="*/ 8 w 560"/>
                <a:gd name="T13" fmla="*/ 460 h 666"/>
                <a:gd name="T14" fmla="*/ 0 w 560"/>
                <a:gd name="T15" fmla="*/ 480 h 666"/>
                <a:gd name="T16" fmla="*/ 27 w 560"/>
                <a:gd name="T17" fmla="*/ 524 h 666"/>
                <a:gd name="T18" fmla="*/ 89 w 560"/>
                <a:gd name="T19" fmla="*/ 546 h 666"/>
                <a:gd name="T20" fmla="*/ 205 w 560"/>
                <a:gd name="T21" fmla="*/ 558 h 666"/>
                <a:gd name="T22" fmla="*/ 200 w 560"/>
                <a:gd name="T23" fmla="*/ 586 h 666"/>
                <a:gd name="T24" fmla="*/ 280 w 560"/>
                <a:gd name="T25" fmla="*/ 666 h 666"/>
                <a:gd name="T26" fmla="*/ 360 w 560"/>
                <a:gd name="T27" fmla="*/ 586 h 666"/>
                <a:gd name="T28" fmla="*/ 355 w 560"/>
                <a:gd name="T29" fmla="*/ 558 h 666"/>
                <a:gd name="T30" fmla="*/ 471 w 560"/>
                <a:gd name="T31" fmla="*/ 546 h 666"/>
                <a:gd name="T32" fmla="*/ 533 w 560"/>
                <a:gd name="T33" fmla="*/ 524 h 666"/>
                <a:gd name="T34" fmla="*/ 560 w 560"/>
                <a:gd name="T35" fmla="*/ 480 h 666"/>
                <a:gd name="T36" fmla="*/ 552 w 560"/>
                <a:gd name="T37" fmla="*/ 460 h 666"/>
                <a:gd name="T38" fmla="*/ 538 w 560"/>
                <a:gd name="T39" fmla="*/ 448 h 666"/>
                <a:gd name="T40" fmla="*/ 503 w 560"/>
                <a:gd name="T41" fmla="*/ 418 h 666"/>
                <a:gd name="T42" fmla="*/ 453 w 560"/>
                <a:gd name="T43" fmla="*/ 240 h 666"/>
                <a:gd name="T44" fmla="*/ 329 w 560"/>
                <a:gd name="T45" fmla="*/ 72 h 666"/>
                <a:gd name="T46" fmla="*/ 333 w 560"/>
                <a:gd name="T47" fmla="*/ 53 h 666"/>
                <a:gd name="T48" fmla="*/ 280 w 560"/>
                <a:gd name="T49" fmla="*/ 0 h 666"/>
                <a:gd name="T50" fmla="*/ 280 w 560"/>
                <a:gd name="T51" fmla="*/ 26 h 666"/>
                <a:gd name="T52" fmla="*/ 307 w 560"/>
                <a:gd name="T53" fmla="*/ 53 h 666"/>
                <a:gd name="T54" fmla="*/ 280 w 560"/>
                <a:gd name="T55" fmla="*/ 80 h 666"/>
                <a:gd name="T56" fmla="*/ 253 w 560"/>
                <a:gd name="T57" fmla="*/ 53 h 666"/>
                <a:gd name="T58" fmla="*/ 280 w 560"/>
                <a:gd name="T59" fmla="*/ 26 h 666"/>
                <a:gd name="T60" fmla="*/ 248 w 560"/>
                <a:gd name="T61" fmla="*/ 96 h 666"/>
                <a:gd name="T62" fmla="*/ 280 w 560"/>
                <a:gd name="T63" fmla="*/ 106 h 666"/>
                <a:gd name="T64" fmla="*/ 311 w 560"/>
                <a:gd name="T65" fmla="*/ 96 h 666"/>
                <a:gd name="T66" fmla="*/ 427 w 560"/>
                <a:gd name="T67" fmla="*/ 240 h 666"/>
                <a:gd name="T68" fmla="*/ 483 w 560"/>
                <a:gd name="T69" fmla="*/ 436 h 666"/>
                <a:gd name="T70" fmla="*/ 522 w 560"/>
                <a:gd name="T71" fmla="*/ 469 h 666"/>
                <a:gd name="T72" fmla="*/ 533 w 560"/>
                <a:gd name="T73" fmla="*/ 480 h 666"/>
                <a:gd name="T74" fmla="*/ 518 w 560"/>
                <a:gd name="T75" fmla="*/ 501 h 666"/>
                <a:gd name="T76" fmla="*/ 466 w 560"/>
                <a:gd name="T77" fmla="*/ 520 h 666"/>
                <a:gd name="T78" fmla="*/ 280 w 560"/>
                <a:gd name="T79" fmla="*/ 533 h 666"/>
                <a:gd name="T80" fmla="*/ 94 w 560"/>
                <a:gd name="T81" fmla="*/ 520 h 666"/>
                <a:gd name="T82" fmla="*/ 41 w 560"/>
                <a:gd name="T83" fmla="*/ 501 h 666"/>
                <a:gd name="T84" fmla="*/ 27 w 560"/>
                <a:gd name="T85" fmla="*/ 480 h 666"/>
                <a:gd name="T86" fmla="*/ 38 w 560"/>
                <a:gd name="T87" fmla="*/ 469 h 666"/>
                <a:gd name="T88" fmla="*/ 76 w 560"/>
                <a:gd name="T89" fmla="*/ 436 h 666"/>
                <a:gd name="T90" fmla="*/ 133 w 560"/>
                <a:gd name="T91" fmla="*/ 240 h 666"/>
                <a:gd name="T92" fmla="*/ 248 w 560"/>
                <a:gd name="T93" fmla="*/ 96 h 666"/>
                <a:gd name="T94" fmla="*/ 234 w 560"/>
                <a:gd name="T95" fmla="*/ 559 h 666"/>
                <a:gd name="T96" fmla="*/ 280 w 560"/>
                <a:gd name="T97" fmla="*/ 560 h 666"/>
                <a:gd name="T98" fmla="*/ 326 w 560"/>
                <a:gd name="T99" fmla="*/ 559 h 666"/>
                <a:gd name="T100" fmla="*/ 333 w 560"/>
                <a:gd name="T101" fmla="*/ 586 h 666"/>
                <a:gd name="T102" fmla="*/ 280 w 560"/>
                <a:gd name="T103" fmla="*/ 640 h 666"/>
                <a:gd name="T104" fmla="*/ 227 w 560"/>
                <a:gd name="T105" fmla="*/ 586 h 666"/>
                <a:gd name="T106" fmla="*/ 234 w 560"/>
                <a:gd name="T107" fmla="*/ 559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60" h="666">
                  <a:moveTo>
                    <a:pt x="280" y="0"/>
                  </a:moveTo>
                  <a:cubicBezTo>
                    <a:pt x="251" y="0"/>
                    <a:pt x="227" y="24"/>
                    <a:pt x="227" y="53"/>
                  </a:cubicBezTo>
                  <a:cubicBezTo>
                    <a:pt x="227" y="60"/>
                    <a:pt x="228" y="66"/>
                    <a:pt x="230" y="72"/>
                  </a:cubicBezTo>
                  <a:cubicBezTo>
                    <a:pt x="155" y="92"/>
                    <a:pt x="107" y="157"/>
                    <a:pt x="107" y="240"/>
                  </a:cubicBezTo>
                  <a:cubicBezTo>
                    <a:pt x="107" y="344"/>
                    <a:pt x="81" y="392"/>
                    <a:pt x="57" y="418"/>
                  </a:cubicBezTo>
                  <a:cubicBezTo>
                    <a:pt x="45" y="432"/>
                    <a:pt x="32" y="440"/>
                    <a:pt x="22" y="448"/>
                  </a:cubicBezTo>
                  <a:cubicBezTo>
                    <a:pt x="17" y="452"/>
                    <a:pt x="12" y="455"/>
                    <a:pt x="8" y="460"/>
                  </a:cubicBezTo>
                  <a:cubicBezTo>
                    <a:pt x="4" y="465"/>
                    <a:pt x="0" y="472"/>
                    <a:pt x="0" y="480"/>
                  </a:cubicBezTo>
                  <a:cubicBezTo>
                    <a:pt x="0" y="498"/>
                    <a:pt x="11" y="514"/>
                    <a:pt x="27" y="524"/>
                  </a:cubicBezTo>
                  <a:cubicBezTo>
                    <a:pt x="43" y="534"/>
                    <a:pt x="64" y="541"/>
                    <a:pt x="89" y="546"/>
                  </a:cubicBezTo>
                  <a:cubicBezTo>
                    <a:pt x="121" y="553"/>
                    <a:pt x="161" y="556"/>
                    <a:pt x="205" y="558"/>
                  </a:cubicBezTo>
                  <a:cubicBezTo>
                    <a:pt x="202" y="567"/>
                    <a:pt x="200" y="576"/>
                    <a:pt x="200" y="586"/>
                  </a:cubicBezTo>
                  <a:cubicBezTo>
                    <a:pt x="200" y="630"/>
                    <a:pt x="236" y="666"/>
                    <a:pt x="280" y="666"/>
                  </a:cubicBezTo>
                  <a:cubicBezTo>
                    <a:pt x="324" y="666"/>
                    <a:pt x="360" y="630"/>
                    <a:pt x="360" y="586"/>
                  </a:cubicBezTo>
                  <a:cubicBezTo>
                    <a:pt x="360" y="576"/>
                    <a:pt x="358" y="567"/>
                    <a:pt x="355" y="558"/>
                  </a:cubicBezTo>
                  <a:cubicBezTo>
                    <a:pt x="399" y="556"/>
                    <a:pt x="439" y="553"/>
                    <a:pt x="471" y="546"/>
                  </a:cubicBezTo>
                  <a:cubicBezTo>
                    <a:pt x="496" y="541"/>
                    <a:pt x="517" y="534"/>
                    <a:pt x="533" y="524"/>
                  </a:cubicBezTo>
                  <a:cubicBezTo>
                    <a:pt x="549" y="514"/>
                    <a:pt x="560" y="498"/>
                    <a:pt x="560" y="480"/>
                  </a:cubicBezTo>
                  <a:cubicBezTo>
                    <a:pt x="560" y="472"/>
                    <a:pt x="556" y="465"/>
                    <a:pt x="552" y="460"/>
                  </a:cubicBezTo>
                  <a:cubicBezTo>
                    <a:pt x="548" y="455"/>
                    <a:pt x="543" y="452"/>
                    <a:pt x="538" y="448"/>
                  </a:cubicBezTo>
                  <a:cubicBezTo>
                    <a:pt x="527" y="440"/>
                    <a:pt x="515" y="432"/>
                    <a:pt x="503" y="418"/>
                  </a:cubicBezTo>
                  <a:cubicBezTo>
                    <a:pt x="479" y="392"/>
                    <a:pt x="453" y="344"/>
                    <a:pt x="453" y="240"/>
                  </a:cubicBezTo>
                  <a:cubicBezTo>
                    <a:pt x="453" y="157"/>
                    <a:pt x="404" y="92"/>
                    <a:pt x="329" y="72"/>
                  </a:cubicBezTo>
                  <a:cubicBezTo>
                    <a:pt x="332" y="66"/>
                    <a:pt x="333" y="60"/>
                    <a:pt x="333" y="53"/>
                  </a:cubicBezTo>
                  <a:cubicBezTo>
                    <a:pt x="333" y="24"/>
                    <a:pt x="309" y="0"/>
                    <a:pt x="280" y="0"/>
                  </a:cubicBezTo>
                  <a:close/>
                  <a:moveTo>
                    <a:pt x="280" y="26"/>
                  </a:moveTo>
                  <a:cubicBezTo>
                    <a:pt x="295" y="26"/>
                    <a:pt x="307" y="38"/>
                    <a:pt x="307" y="53"/>
                  </a:cubicBezTo>
                  <a:cubicBezTo>
                    <a:pt x="307" y="68"/>
                    <a:pt x="295" y="80"/>
                    <a:pt x="280" y="80"/>
                  </a:cubicBezTo>
                  <a:cubicBezTo>
                    <a:pt x="265" y="80"/>
                    <a:pt x="253" y="68"/>
                    <a:pt x="253" y="53"/>
                  </a:cubicBezTo>
                  <a:cubicBezTo>
                    <a:pt x="253" y="38"/>
                    <a:pt x="265" y="26"/>
                    <a:pt x="280" y="26"/>
                  </a:cubicBezTo>
                  <a:close/>
                  <a:moveTo>
                    <a:pt x="248" y="96"/>
                  </a:moveTo>
                  <a:cubicBezTo>
                    <a:pt x="257" y="102"/>
                    <a:pt x="268" y="106"/>
                    <a:pt x="280" y="106"/>
                  </a:cubicBezTo>
                  <a:cubicBezTo>
                    <a:pt x="292" y="106"/>
                    <a:pt x="302" y="102"/>
                    <a:pt x="311" y="96"/>
                  </a:cubicBezTo>
                  <a:cubicBezTo>
                    <a:pt x="382" y="109"/>
                    <a:pt x="427" y="163"/>
                    <a:pt x="427" y="240"/>
                  </a:cubicBezTo>
                  <a:cubicBezTo>
                    <a:pt x="427" y="349"/>
                    <a:pt x="454" y="405"/>
                    <a:pt x="483" y="436"/>
                  </a:cubicBezTo>
                  <a:cubicBezTo>
                    <a:pt x="498" y="452"/>
                    <a:pt x="512" y="462"/>
                    <a:pt x="522" y="469"/>
                  </a:cubicBezTo>
                  <a:cubicBezTo>
                    <a:pt x="527" y="472"/>
                    <a:pt x="530" y="476"/>
                    <a:pt x="533" y="480"/>
                  </a:cubicBezTo>
                  <a:cubicBezTo>
                    <a:pt x="533" y="488"/>
                    <a:pt x="530" y="494"/>
                    <a:pt x="518" y="501"/>
                  </a:cubicBezTo>
                  <a:cubicBezTo>
                    <a:pt x="507" y="509"/>
                    <a:pt x="489" y="515"/>
                    <a:pt x="466" y="520"/>
                  </a:cubicBezTo>
                  <a:cubicBezTo>
                    <a:pt x="419" y="530"/>
                    <a:pt x="353" y="533"/>
                    <a:pt x="280" y="533"/>
                  </a:cubicBezTo>
                  <a:cubicBezTo>
                    <a:pt x="207" y="533"/>
                    <a:pt x="140" y="530"/>
                    <a:pt x="94" y="520"/>
                  </a:cubicBezTo>
                  <a:cubicBezTo>
                    <a:pt x="71" y="515"/>
                    <a:pt x="53" y="509"/>
                    <a:pt x="41" y="501"/>
                  </a:cubicBezTo>
                  <a:cubicBezTo>
                    <a:pt x="30" y="494"/>
                    <a:pt x="27" y="488"/>
                    <a:pt x="27" y="480"/>
                  </a:cubicBezTo>
                  <a:cubicBezTo>
                    <a:pt x="28" y="476"/>
                    <a:pt x="35" y="472"/>
                    <a:pt x="38" y="469"/>
                  </a:cubicBezTo>
                  <a:cubicBezTo>
                    <a:pt x="47" y="462"/>
                    <a:pt x="62" y="452"/>
                    <a:pt x="76" y="436"/>
                  </a:cubicBezTo>
                  <a:cubicBezTo>
                    <a:pt x="105" y="405"/>
                    <a:pt x="133" y="349"/>
                    <a:pt x="133" y="240"/>
                  </a:cubicBezTo>
                  <a:cubicBezTo>
                    <a:pt x="133" y="163"/>
                    <a:pt x="178" y="109"/>
                    <a:pt x="248" y="96"/>
                  </a:cubicBezTo>
                  <a:close/>
                  <a:moveTo>
                    <a:pt x="234" y="559"/>
                  </a:moveTo>
                  <a:cubicBezTo>
                    <a:pt x="249" y="559"/>
                    <a:pt x="264" y="560"/>
                    <a:pt x="280" y="560"/>
                  </a:cubicBezTo>
                  <a:cubicBezTo>
                    <a:pt x="296" y="560"/>
                    <a:pt x="311" y="559"/>
                    <a:pt x="326" y="559"/>
                  </a:cubicBezTo>
                  <a:cubicBezTo>
                    <a:pt x="330" y="567"/>
                    <a:pt x="333" y="576"/>
                    <a:pt x="333" y="586"/>
                  </a:cubicBezTo>
                  <a:cubicBezTo>
                    <a:pt x="333" y="616"/>
                    <a:pt x="310" y="640"/>
                    <a:pt x="280" y="640"/>
                  </a:cubicBezTo>
                  <a:cubicBezTo>
                    <a:pt x="250" y="640"/>
                    <a:pt x="227" y="616"/>
                    <a:pt x="227" y="586"/>
                  </a:cubicBezTo>
                  <a:cubicBezTo>
                    <a:pt x="227" y="576"/>
                    <a:pt x="229" y="567"/>
                    <a:pt x="234" y="559"/>
                  </a:cubicBez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모서리가 둥근 직사각형 289">
              <a:extLst>
                <a:ext uri="{FF2B5EF4-FFF2-40B4-BE49-F238E27FC236}">
                  <a16:creationId xmlns:a16="http://schemas.microsoft.com/office/drawing/2014/main" id="{D8D3619D-E687-4530-93A8-B0A6416BD894}"/>
                </a:ext>
              </a:extLst>
            </p:cNvPr>
            <p:cNvSpPr/>
            <p:nvPr/>
          </p:nvSpPr>
          <p:spPr>
            <a:xfrm>
              <a:off x="8371848" y="5546102"/>
              <a:ext cx="67765" cy="69243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endParaRPr lang="ko-KR" altLang="en-US" sz="5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모서리가 둥근 직사각형 289">
              <a:extLst>
                <a:ext uri="{FF2B5EF4-FFF2-40B4-BE49-F238E27FC236}">
                  <a16:creationId xmlns:a16="http://schemas.microsoft.com/office/drawing/2014/main" id="{C8A9BB96-98CC-47F8-9BC8-CA107CFDE366}"/>
                </a:ext>
              </a:extLst>
            </p:cNvPr>
            <p:cNvSpPr/>
            <p:nvPr/>
          </p:nvSpPr>
          <p:spPr>
            <a:xfrm>
              <a:off x="8672341" y="5546102"/>
              <a:ext cx="67765" cy="69243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endParaRPr lang="ko-KR" altLang="en-US" sz="5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AEDE86A-438B-4BAA-9ABB-6740AED28713}"/>
              </a:ext>
            </a:extLst>
          </p:cNvPr>
          <p:cNvSpPr/>
          <p:nvPr/>
        </p:nvSpPr>
        <p:spPr>
          <a:xfrm>
            <a:off x="1237472" y="5661976"/>
            <a:ext cx="59663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1000" b="1" dirty="0">
                <a:solidFill>
                  <a:srgbClr val="1D85C8"/>
                </a:solidFill>
                <a:latin typeface="맑은 고딕" pitchFamily="50" charset="-127"/>
              </a:rPr>
              <a:t>Layout</a:t>
            </a:r>
          </a:p>
        </p:txBody>
      </p:sp>
      <p:sp>
        <p:nvSpPr>
          <p:cNvPr id="12" name="Border">
            <a:extLst>
              <a:ext uri="{FF2B5EF4-FFF2-40B4-BE49-F238E27FC236}">
                <a16:creationId xmlns:a16="http://schemas.microsoft.com/office/drawing/2014/main" id="{591A5F8A-3287-4F06-ABF1-BD6DC3B6194C}"/>
              </a:ext>
            </a:extLst>
          </p:cNvPr>
          <p:cNvSpPr>
            <a:spLocks/>
          </p:cNvSpPr>
          <p:nvPr/>
        </p:nvSpPr>
        <p:spPr bwMode="auto">
          <a:xfrm>
            <a:off x="404859" y="5319019"/>
            <a:ext cx="2197507" cy="270925"/>
          </a:xfrm>
          <a:prstGeom prst="rect">
            <a:avLst/>
          </a:prstGeom>
          <a:solidFill>
            <a:srgbClr val="FFFFFF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9DDEB5-8D8D-4CB4-8E9E-07F5D9507C5C}"/>
              </a:ext>
            </a:extLst>
          </p:cNvPr>
          <p:cNvSpPr txBox="1"/>
          <p:nvPr/>
        </p:nvSpPr>
        <p:spPr>
          <a:xfrm>
            <a:off x="381490" y="3551671"/>
            <a:ext cx="111857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err="1"/>
              <a:t>우리아이</a:t>
            </a:r>
            <a:r>
              <a:rPr lang="ko-KR" altLang="en-US" sz="700" dirty="0"/>
              <a:t> 학습</a:t>
            </a:r>
            <a:endParaRPr lang="en-US" altLang="ko-KR" sz="700" dirty="0"/>
          </a:p>
          <a:p>
            <a:r>
              <a:rPr lang="ko-KR" altLang="en-US" sz="700" dirty="0"/>
              <a:t>잘하고 있을까</a:t>
            </a:r>
            <a:r>
              <a:rPr lang="en-US" altLang="ko-KR" sz="700" dirty="0"/>
              <a:t>?</a:t>
            </a:r>
          </a:p>
          <a:p>
            <a:endParaRPr lang="en-US" altLang="ko-KR" sz="700" dirty="0"/>
          </a:p>
          <a:p>
            <a:r>
              <a:rPr lang="ko-KR" altLang="en-US" sz="800" b="1" dirty="0"/>
              <a:t>학습현황 보기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DE40B67-9C86-4DFD-962F-2A660DA98DA5}"/>
              </a:ext>
            </a:extLst>
          </p:cNvPr>
          <p:cNvSpPr/>
          <p:nvPr/>
        </p:nvSpPr>
        <p:spPr>
          <a:xfrm>
            <a:off x="400672" y="3492985"/>
            <a:ext cx="1078811" cy="64201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B4EFC5-B9F2-4FF3-B839-8A5A7245E06C}"/>
              </a:ext>
            </a:extLst>
          </p:cNvPr>
          <p:cNvSpPr txBox="1"/>
          <p:nvPr/>
        </p:nvSpPr>
        <p:spPr>
          <a:xfrm>
            <a:off x="1517117" y="3542046"/>
            <a:ext cx="1118574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/>
              <a:t>학습회원을 위한 </a:t>
            </a:r>
            <a:endParaRPr lang="en-US" altLang="ko-KR" sz="700" dirty="0"/>
          </a:p>
          <a:p>
            <a:r>
              <a:rPr lang="ko-KR" altLang="en-US" sz="700" dirty="0"/>
              <a:t>할인혜택이 가득</a:t>
            </a:r>
            <a:r>
              <a:rPr lang="en-US" altLang="ko-KR" sz="700" dirty="0"/>
              <a:t>!</a:t>
            </a:r>
          </a:p>
          <a:p>
            <a:endParaRPr lang="en-US" altLang="ko-KR" sz="700" dirty="0"/>
          </a:p>
          <a:p>
            <a:r>
              <a:rPr lang="ko-KR" altLang="en-US" sz="800" b="1" dirty="0" err="1"/>
              <a:t>백점이</a:t>
            </a:r>
            <a:r>
              <a:rPr lang="ko-KR" altLang="en-US" sz="800" b="1" dirty="0"/>
              <a:t> 혜택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9C094AE-40CD-42A9-9DD2-26993FBA4347}"/>
              </a:ext>
            </a:extLst>
          </p:cNvPr>
          <p:cNvSpPr/>
          <p:nvPr/>
        </p:nvSpPr>
        <p:spPr>
          <a:xfrm>
            <a:off x="1560311" y="3492985"/>
            <a:ext cx="1045731" cy="64201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B8E5C2-208B-4ED4-A701-955B4F6F2B91}"/>
              </a:ext>
            </a:extLst>
          </p:cNvPr>
          <p:cNvSpPr txBox="1"/>
          <p:nvPr/>
        </p:nvSpPr>
        <p:spPr>
          <a:xfrm>
            <a:off x="706269" y="5350211"/>
            <a:ext cx="105670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b="1" dirty="0" err="1"/>
              <a:t>구몬수학</a:t>
            </a:r>
            <a:r>
              <a:rPr lang="ko-KR" altLang="en-US" sz="700" b="1" dirty="0"/>
              <a:t> 인정 테스트</a:t>
            </a:r>
            <a:endParaRPr lang="ko-KR" altLang="en-US" sz="1200" b="1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FC0AF8B-8A35-4B7A-9C13-1C4A447CB3C3}"/>
              </a:ext>
            </a:extLst>
          </p:cNvPr>
          <p:cNvSpPr/>
          <p:nvPr/>
        </p:nvSpPr>
        <p:spPr>
          <a:xfrm>
            <a:off x="408562" y="3236127"/>
            <a:ext cx="306579" cy="137621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</a:rPr>
              <a:t>알림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2A9E51-4902-400B-9F36-6639DF23ED79}"/>
              </a:ext>
            </a:extLst>
          </p:cNvPr>
          <p:cNvSpPr txBox="1"/>
          <p:nvPr/>
        </p:nvSpPr>
        <p:spPr>
          <a:xfrm>
            <a:off x="674873" y="3211815"/>
            <a:ext cx="203542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/>
              <a:t>학부모 설문조사가 진행중입니다</a:t>
            </a:r>
            <a:r>
              <a:rPr lang="en-US" altLang="ko-KR" sz="700" dirty="0"/>
              <a:t>. </a:t>
            </a:r>
            <a:r>
              <a:rPr lang="ko-KR" altLang="en-US" sz="700" dirty="0"/>
              <a:t>많은 참여</a:t>
            </a:r>
            <a:r>
              <a:rPr lang="en-US" altLang="ko-KR" sz="700" dirty="0"/>
              <a:t>…</a:t>
            </a:r>
          </a:p>
        </p:txBody>
      </p:sp>
      <p:grpSp>
        <p:nvGrpSpPr>
          <p:cNvPr id="20" name="Placeholder">
            <a:extLst>
              <a:ext uri="{FF2B5EF4-FFF2-40B4-BE49-F238E27FC236}">
                <a16:creationId xmlns:a16="http://schemas.microsoft.com/office/drawing/2014/main" id="{D053A14F-D714-4D7B-81EC-F72D233CCFA2}"/>
              </a:ext>
            </a:extLst>
          </p:cNvPr>
          <p:cNvGrpSpPr>
            <a:grpSpLocks/>
          </p:cNvGrpSpPr>
          <p:nvPr/>
        </p:nvGrpSpPr>
        <p:grpSpPr bwMode="auto">
          <a:xfrm>
            <a:off x="346043" y="1985852"/>
            <a:ext cx="2289581" cy="1147156"/>
            <a:chOff x="508000" y="1396998"/>
            <a:chExt cx="1008112" cy="1146809"/>
          </a:xfrm>
          <a:solidFill>
            <a:schemeClr val="bg1">
              <a:lumMod val="95000"/>
            </a:schemeClr>
          </a:solidFill>
        </p:grpSpPr>
        <p:sp>
          <p:nvSpPr>
            <p:cNvPr id="21" name="Border">
              <a:extLst>
                <a:ext uri="{FF2B5EF4-FFF2-40B4-BE49-F238E27FC236}">
                  <a16:creationId xmlns:a16="http://schemas.microsoft.com/office/drawing/2014/main" id="{ADFB71A8-CA00-4623-B280-9FA444095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6998"/>
              <a:ext cx="1008112" cy="1146809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" name="Line 2">
              <a:extLst>
                <a:ext uri="{FF2B5EF4-FFF2-40B4-BE49-F238E27FC236}">
                  <a16:creationId xmlns:a16="http://schemas.microsoft.com/office/drawing/2014/main" id="{5704186A-C540-4AB2-BC37-2436014D3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146807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Line 1">
              <a:extLst>
                <a:ext uri="{FF2B5EF4-FFF2-40B4-BE49-F238E27FC236}">
                  <a16:creationId xmlns:a16="http://schemas.microsoft.com/office/drawing/2014/main" id="{9663373F-8E8D-4A68-8910-467FAD16D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146806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4" name="타원 23">
            <a:extLst>
              <a:ext uri="{FF2B5EF4-FFF2-40B4-BE49-F238E27FC236}">
                <a16:creationId xmlns:a16="http://schemas.microsoft.com/office/drawing/2014/main" id="{4E4D5D8B-8E2F-44FA-8751-56E9C4DA7010}"/>
              </a:ext>
            </a:extLst>
          </p:cNvPr>
          <p:cNvSpPr/>
          <p:nvPr/>
        </p:nvSpPr>
        <p:spPr>
          <a:xfrm flipH="1">
            <a:off x="1371158" y="2979451"/>
            <a:ext cx="65256" cy="6525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D9BD5CB1-1A12-42FC-ADAA-E688E39BAFCD}"/>
              </a:ext>
            </a:extLst>
          </p:cNvPr>
          <p:cNvSpPr/>
          <p:nvPr/>
        </p:nvSpPr>
        <p:spPr>
          <a:xfrm flipH="1">
            <a:off x="1512635" y="2979451"/>
            <a:ext cx="65256" cy="6525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A40A8BD1-0AC5-434E-AEC6-DEBBFD4E1E16}"/>
              </a:ext>
            </a:extLst>
          </p:cNvPr>
          <p:cNvSpPr/>
          <p:nvPr/>
        </p:nvSpPr>
        <p:spPr>
          <a:xfrm flipH="1">
            <a:off x="1635692" y="2979451"/>
            <a:ext cx="65256" cy="6525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0C0284-5553-4683-9103-0DEF76384FDD}"/>
              </a:ext>
            </a:extLst>
          </p:cNvPr>
          <p:cNvSpPr txBox="1"/>
          <p:nvPr/>
        </p:nvSpPr>
        <p:spPr>
          <a:xfrm>
            <a:off x="355589" y="4219460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학습자료실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1190344-6587-40BF-B31A-E19B3C39574B}"/>
              </a:ext>
            </a:extLst>
          </p:cNvPr>
          <p:cNvSpPr txBox="1"/>
          <p:nvPr/>
        </p:nvSpPr>
        <p:spPr>
          <a:xfrm>
            <a:off x="355589" y="5091171"/>
            <a:ext cx="8659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</a:t>
            </a:r>
            <a:r>
              <a:rPr lang="ko-KR" altLang="en-US" sz="800" b="1" dirty="0"/>
              <a:t> </a:t>
            </a:r>
            <a:r>
              <a:rPr lang="en-US" altLang="ko-KR" sz="800" b="1" dirty="0"/>
              <a:t>4</a:t>
            </a:r>
            <a:r>
              <a:rPr lang="ko-KR" altLang="en-US" sz="800" b="1" dirty="0"/>
              <a:t>大 </a:t>
            </a:r>
            <a:r>
              <a:rPr lang="en-US" altLang="ko-KR" sz="800" b="1" dirty="0"/>
              <a:t>SPEC</a:t>
            </a:r>
            <a:endParaRPr lang="ko-KR" altLang="en-US" sz="800" b="1" dirty="0"/>
          </a:p>
        </p:txBody>
      </p:sp>
      <p:sp>
        <p:nvSpPr>
          <p:cNvPr id="29" name="Chevron Right">
            <a:extLst>
              <a:ext uri="{FF2B5EF4-FFF2-40B4-BE49-F238E27FC236}">
                <a16:creationId xmlns:a16="http://schemas.microsoft.com/office/drawing/2014/main" id="{58F83950-13F0-47C3-A748-7D629B286F87}"/>
              </a:ext>
            </a:extLst>
          </p:cNvPr>
          <p:cNvSpPr>
            <a:spLocks noChangeAspect="1"/>
          </p:cNvSpPr>
          <p:nvPr/>
        </p:nvSpPr>
        <p:spPr bwMode="auto">
          <a:xfrm>
            <a:off x="2434184" y="5414555"/>
            <a:ext cx="45719" cy="83208"/>
          </a:xfrm>
          <a:custGeom>
            <a:avLst/>
            <a:gdLst>
              <a:gd name="T0" fmla="*/ 28 w 325"/>
              <a:gd name="T1" fmla="*/ 0 h 594"/>
              <a:gd name="T2" fmla="*/ 0 w 325"/>
              <a:gd name="T3" fmla="*/ 28 h 594"/>
              <a:gd name="T4" fmla="*/ 269 w 325"/>
              <a:gd name="T5" fmla="*/ 297 h 594"/>
              <a:gd name="T6" fmla="*/ 0 w 325"/>
              <a:gd name="T7" fmla="*/ 566 h 594"/>
              <a:gd name="T8" fmla="*/ 28 w 325"/>
              <a:gd name="T9" fmla="*/ 594 h 594"/>
              <a:gd name="T10" fmla="*/ 325 w 325"/>
              <a:gd name="T11" fmla="*/ 297 h 594"/>
              <a:gd name="T12" fmla="*/ 28 w 325"/>
              <a:gd name="T13" fmla="*/ 0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5" h="594">
                <a:moveTo>
                  <a:pt x="28" y="0"/>
                </a:moveTo>
                <a:lnTo>
                  <a:pt x="0" y="28"/>
                </a:lnTo>
                <a:lnTo>
                  <a:pt x="269" y="297"/>
                </a:lnTo>
                <a:lnTo>
                  <a:pt x="0" y="566"/>
                </a:lnTo>
                <a:lnTo>
                  <a:pt x="28" y="594"/>
                </a:lnTo>
                <a:lnTo>
                  <a:pt x="325" y="297"/>
                </a:lnTo>
                <a:lnTo>
                  <a:pt x="28" y="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Border">
            <a:extLst>
              <a:ext uri="{FF2B5EF4-FFF2-40B4-BE49-F238E27FC236}">
                <a16:creationId xmlns:a16="http://schemas.microsoft.com/office/drawing/2014/main" id="{CADC5F3D-A130-48D0-89DE-43998BAE4EE1}"/>
              </a:ext>
            </a:extLst>
          </p:cNvPr>
          <p:cNvSpPr>
            <a:spLocks/>
          </p:cNvSpPr>
          <p:nvPr/>
        </p:nvSpPr>
        <p:spPr bwMode="auto">
          <a:xfrm>
            <a:off x="404859" y="5635926"/>
            <a:ext cx="2197507" cy="270925"/>
          </a:xfrm>
          <a:prstGeom prst="rect">
            <a:avLst/>
          </a:prstGeom>
          <a:solidFill>
            <a:srgbClr val="FFFFFF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B374D394-6EE5-4CB7-9F63-BC724607498A}"/>
              </a:ext>
            </a:extLst>
          </p:cNvPr>
          <p:cNvSpPr/>
          <p:nvPr/>
        </p:nvSpPr>
        <p:spPr>
          <a:xfrm>
            <a:off x="511458" y="5354255"/>
            <a:ext cx="185559" cy="18555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2D4BBF92-4A85-4232-9919-DF99C26AD9AB}"/>
              </a:ext>
            </a:extLst>
          </p:cNvPr>
          <p:cNvSpPr/>
          <p:nvPr/>
        </p:nvSpPr>
        <p:spPr>
          <a:xfrm>
            <a:off x="403264" y="4434904"/>
            <a:ext cx="435298" cy="43529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EEC8518-B02A-4D6A-B34F-EC071F4B97DE}"/>
              </a:ext>
            </a:extLst>
          </p:cNvPr>
          <p:cNvSpPr/>
          <p:nvPr/>
        </p:nvSpPr>
        <p:spPr>
          <a:xfrm>
            <a:off x="913015" y="4434904"/>
            <a:ext cx="435298" cy="43529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608CBDDC-8326-4170-947A-8A08DEA10936}"/>
              </a:ext>
            </a:extLst>
          </p:cNvPr>
          <p:cNvSpPr/>
          <p:nvPr/>
        </p:nvSpPr>
        <p:spPr>
          <a:xfrm>
            <a:off x="1456504" y="4434904"/>
            <a:ext cx="435298" cy="43529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A9F9E003-D44A-462A-AD34-B769D9D33E41}"/>
              </a:ext>
            </a:extLst>
          </p:cNvPr>
          <p:cNvSpPr/>
          <p:nvPr/>
        </p:nvSpPr>
        <p:spPr>
          <a:xfrm>
            <a:off x="1983606" y="4434904"/>
            <a:ext cx="435298" cy="43529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FD4A79D-30D2-416B-913E-FB10CD68E984}"/>
              </a:ext>
            </a:extLst>
          </p:cNvPr>
          <p:cNvSpPr txBox="1"/>
          <p:nvPr/>
        </p:nvSpPr>
        <p:spPr>
          <a:xfrm>
            <a:off x="384338" y="4847248"/>
            <a:ext cx="49244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 err="1"/>
              <a:t>스마트펜</a:t>
            </a:r>
            <a:endParaRPr lang="en-US" altLang="ko-KR" sz="6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48194D8-EEC4-474B-A62F-7CEBD789F564}"/>
              </a:ext>
            </a:extLst>
          </p:cNvPr>
          <p:cNvSpPr txBox="1"/>
          <p:nvPr/>
        </p:nvSpPr>
        <p:spPr>
          <a:xfrm>
            <a:off x="856765" y="4847248"/>
            <a:ext cx="4940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/>
              <a:t>MP3</a:t>
            </a:r>
            <a:r>
              <a:rPr lang="ko-KR" altLang="en-US" sz="600" dirty="0"/>
              <a:t>음원</a:t>
            </a:r>
            <a:endParaRPr lang="en-US" altLang="ko-KR" sz="6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4850EEB-FD18-4C6B-8D28-BC969EFA97E3}"/>
              </a:ext>
            </a:extLst>
          </p:cNvPr>
          <p:cNvSpPr txBox="1"/>
          <p:nvPr/>
        </p:nvSpPr>
        <p:spPr>
          <a:xfrm>
            <a:off x="1390923" y="4847248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 err="1"/>
              <a:t>스마트키즈</a:t>
            </a:r>
            <a:endParaRPr lang="en-US" altLang="ko-KR" sz="6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E866FE5-8EBE-4CF3-9839-EF577C3D097E}"/>
              </a:ext>
            </a:extLst>
          </p:cNvPr>
          <p:cNvSpPr txBox="1"/>
          <p:nvPr/>
        </p:nvSpPr>
        <p:spPr>
          <a:xfrm>
            <a:off x="1884741" y="4847248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/>
              <a:t>동영상강의</a:t>
            </a:r>
            <a:endParaRPr lang="en-US" altLang="ko-KR" sz="600" dirty="0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15A9C06A-093C-465F-B991-AA7ADCDA57A0}"/>
              </a:ext>
            </a:extLst>
          </p:cNvPr>
          <p:cNvGrpSpPr/>
          <p:nvPr/>
        </p:nvGrpSpPr>
        <p:grpSpPr>
          <a:xfrm>
            <a:off x="348042" y="5735367"/>
            <a:ext cx="2304935" cy="358471"/>
            <a:chOff x="2776143" y="5555817"/>
            <a:chExt cx="2336121" cy="358471"/>
          </a:xfrm>
        </p:grpSpPr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B46F835B-1DAB-41A9-B8F0-49BA78D0590E}"/>
                </a:ext>
              </a:extLst>
            </p:cNvPr>
            <p:cNvGrpSpPr/>
            <p:nvPr/>
          </p:nvGrpSpPr>
          <p:grpSpPr>
            <a:xfrm>
              <a:off x="2776143" y="5555817"/>
              <a:ext cx="2336121" cy="358471"/>
              <a:chOff x="296625" y="5567600"/>
              <a:chExt cx="2336121" cy="358471"/>
            </a:xfrm>
          </p:grpSpPr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0546726F-79B4-45A3-893C-7EBB7E564933}"/>
                  </a:ext>
                </a:extLst>
              </p:cNvPr>
              <p:cNvSpPr/>
              <p:nvPr/>
            </p:nvSpPr>
            <p:spPr>
              <a:xfrm>
                <a:off x="296625" y="5567600"/>
                <a:ext cx="2336121" cy="32314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18000" rtlCol="0" anchor="b"/>
              <a:lstStyle/>
              <a:p>
                <a:pPr algn="ctr"/>
                <a:endPara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EB0BBA40-66B7-4348-BF0A-C7B792833D91}"/>
                  </a:ext>
                </a:extLst>
              </p:cNvPr>
              <p:cNvSpPr txBox="1"/>
              <p:nvPr/>
            </p:nvSpPr>
            <p:spPr>
              <a:xfrm>
                <a:off x="2146871" y="5749045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전체메뉴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4298165-FB5B-49E3-9A01-24ACCBD2851F}"/>
                  </a:ext>
                </a:extLst>
              </p:cNvPr>
              <p:cNvSpPr txBox="1"/>
              <p:nvPr/>
            </p:nvSpPr>
            <p:spPr>
              <a:xfrm>
                <a:off x="1175737" y="5749045"/>
                <a:ext cx="512103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학습자료실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50FB40DA-2F7E-4C4F-B4BA-D3B190B3F763}"/>
                  </a:ext>
                </a:extLst>
              </p:cNvPr>
              <p:cNvSpPr txBox="1"/>
              <p:nvPr/>
            </p:nvSpPr>
            <p:spPr>
              <a:xfrm>
                <a:off x="705805" y="5749722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학습현황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F6B185C1-1080-4819-8A0B-BAB90BE59994}"/>
                  </a:ext>
                </a:extLst>
              </p:cNvPr>
              <p:cNvSpPr txBox="1"/>
              <p:nvPr/>
            </p:nvSpPr>
            <p:spPr>
              <a:xfrm>
                <a:off x="441082" y="5756794"/>
                <a:ext cx="24878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>
                    <a:solidFill>
                      <a:srgbClr val="005AAA"/>
                    </a:solidFill>
                  </a:rPr>
                  <a:t>홈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628DEB8-DB09-419A-B186-48B4D7D11003}"/>
                  </a:ext>
                </a:extLst>
              </p:cNvPr>
              <p:cNvSpPr txBox="1"/>
              <p:nvPr/>
            </p:nvSpPr>
            <p:spPr>
              <a:xfrm>
                <a:off x="1622063" y="5749045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마이페이지</a:t>
                </a:r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568BD1B3-81A5-4FBA-964B-A08054B1CE4F}"/>
                  </a:ext>
                </a:extLst>
              </p:cNvPr>
              <p:cNvSpPr/>
              <p:nvPr/>
            </p:nvSpPr>
            <p:spPr>
              <a:xfrm>
                <a:off x="1330542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8CAAD790-9336-4741-A727-16E32486175F}"/>
                  </a:ext>
                </a:extLst>
              </p:cNvPr>
              <p:cNvSpPr/>
              <p:nvPr/>
            </p:nvSpPr>
            <p:spPr>
              <a:xfrm>
                <a:off x="1773284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90D204F3-5232-4E1E-8F91-B564D0CD107E}"/>
                  </a:ext>
                </a:extLst>
              </p:cNvPr>
              <p:cNvSpPr/>
              <p:nvPr/>
            </p:nvSpPr>
            <p:spPr>
              <a:xfrm>
                <a:off x="836949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2" name="Menu">
              <a:extLst>
                <a:ext uri="{FF2B5EF4-FFF2-40B4-BE49-F238E27FC236}">
                  <a16:creationId xmlns:a16="http://schemas.microsoft.com/office/drawing/2014/main" id="{BB43534F-F532-4FF3-847B-AB5D1537B73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40790" y="5607885"/>
              <a:ext cx="147591" cy="94054"/>
            </a:xfrm>
            <a:custGeom>
              <a:avLst/>
              <a:gdLst>
                <a:gd name="T0" fmla="*/ 0 w 667"/>
                <a:gd name="T1" fmla="*/ 0 h 426"/>
                <a:gd name="T2" fmla="*/ 0 w 667"/>
                <a:gd name="T3" fmla="*/ 26 h 426"/>
                <a:gd name="T4" fmla="*/ 667 w 667"/>
                <a:gd name="T5" fmla="*/ 26 h 426"/>
                <a:gd name="T6" fmla="*/ 667 w 667"/>
                <a:gd name="T7" fmla="*/ 0 h 426"/>
                <a:gd name="T8" fmla="*/ 0 w 667"/>
                <a:gd name="T9" fmla="*/ 0 h 426"/>
                <a:gd name="T10" fmla="*/ 0 w 667"/>
                <a:gd name="T11" fmla="*/ 200 h 426"/>
                <a:gd name="T12" fmla="*/ 0 w 667"/>
                <a:gd name="T13" fmla="*/ 226 h 426"/>
                <a:gd name="T14" fmla="*/ 667 w 667"/>
                <a:gd name="T15" fmla="*/ 226 h 426"/>
                <a:gd name="T16" fmla="*/ 667 w 667"/>
                <a:gd name="T17" fmla="*/ 200 h 426"/>
                <a:gd name="T18" fmla="*/ 0 w 667"/>
                <a:gd name="T19" fmla="*/ 200 h 426"/>
                <a:gd name="T20" fmla="*/ 0 w 667"/>
                <a:gd name="T21" fmla="*/ 400 h 426"/>
                <a:gd name="T22" fmla="*/ 0 w 667"/>
                <a:gd name="T23" fmla="*/ 426 h 426"/>
                <a:gd name="T24" fmla="*/ 667 w 667"/>
                <a:gd name="T25" fmla="*/ 426 h 426"/>
                <a:gd name="T26" fmla="*/ 667 w 667"/>
                <a:gd name="T27" fmla="*/ 400 h 426"/>
                <a:gd name="T28" fmla="*/ 0 w 667"/>
                <a:gd name="T29" fmla="*/ 40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7" h="426">
                  <a:moveTo>
                    <a:pt x="0" y="0"/>
                  </a:moveTo>
                  <a:lnTo>
                    <a:pt x="0" y="26"/>
                  </a:lnTo>
                  <a:lnTo>
                    <a:pt x="667" y="26"/>
                  </a:lnTo>
                  <a:lnTo>
                    <a:pt x="667" y="0"/>
                  </a:lnTo>
                  <a:lnTo>
                    <a:pt x="0" y="0"/>
                  </a:lnTo>
                  <a:close/>
                  <a:moveTo>
                    <a:pt x="0" y="200"/>
                  </a:moveTo>
                  <a:lnTo>
                    <a:pt x="0" y="226"/>
                  </a:lnTo>
                  <a:lnTo>
                    <a:pt x="667" y="226"/>
                  </a:lnTo>
                  <a:lnTo>
                    <a:pt x="667" y="200"/>
                  </a:lnTo>
                  <a:lnTo>
                    <a:pt x="0" y="200"/>
                  </a:lnTo>
                  <a:close/>
                  <a:moveTo>
                    <a:pt x="0" y="400"/>
                  </a:moveTo>
                  <a:lnTo>
                    <a:pt x="0" y="426"/>
                  </a:lnTo>
                  <a:lnTo>
                    <a:pt x="667" y="426"/>
                  </a:lnTo>
                  <a:lnTo>
                    <a:pt x="667" y="400"/>
                  </a:lnTo>
                  <a:lnTo>
                    <a:pt x="0" y="400"/>
                  </a:ln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맑은고딕"/>
                <a:cs typeface="Segoe UI" panose="020B0502040204020203" pitchFamily="34" charset="0"/>
              </a:endParaRPr>
            </a:p>
          </p:txBody>
        </p:sp>
        <p:sp>
          <p:nvSpPr>
            <p:cNvPr id="43" name="Go Home">
              <a:extLst>
                <a:ext uri="{FF2B5EF4-FFF2-40B4-BE49-F238E27FC236}">
                  <a16:creationId xmlns:a16="http://schemas.microsoft.com/office/drawing/2014/main" id="{D4F0FB1C-B67C-4E38-A250-6BACF19CB72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957608" y="5584391"/>
              <a:ext cx="163513" cy="161925"/>
            </a:xfrm>
            <a:custGeom>
              <a:avLst/>
              <a:gdLst>
                <a:gd name="T0" fmla="*/ 331 w 667"/>
                <a:gd name="T1" fmla="*/ 0 h 666"/>
                <a:gd name="T2" fmla="*/ 324 w 667"/>
                <a:gd name="T3" fmla="*/ 5 h 666"/>
                <a:gd name="T4" fmla="*/ 5 w 667"/>
                <a:gd name="T5" fmla="*/ 336 h 666"/>
                <a:gd name="T6" fmla="*/ 6 w 667"/>
                <a:gd name="T7" fmla="*/ 355 h 666"/>
                <a:gd name="T8" fmla="*/ 25 w 667"/>
                <a:gd name="T9" fmla="*/ 355 h 666"/>
                <a:gd name="T10" fmla="*/ 67 w 667"/>
                <a:gd name="T11" fmla="*/ 311 h 666"/>
                <a:gd name="T12" fmla="*/ 67 w 667"/>
                <a:gd name="T13" fmla="*/ 666 h 666"/>
                <a:gd name="T14" fmla="*/ 600 w 667"/>
                <a:gd name="T15" fmla="*/ 666 h 666"/>
                <a:gd name="T16" fmla="*/ 600 w 667"/>
                <a:gd name="T17" fmla="*/ 311 h 666"/>
                <a:gd name="T18" fmla="*/ 642 w 667"/>
                <a:gd name="T19" fmla="*/ 355 h 666"/>
                <a:gd name="T20" fmla="*/ 661 w 667"/>
                <a:gd name="T21" fmla="*/ 355 h 666"/>
                <a:gd name="T22" fmla="*/ 662 w 667"/>
                <a:gd name="T23" fmla="*/ 336 h 666"/>
                <a:gd name="T24" fmla="*/ 343 w 667"/>
                <a:gd name="T25" fmla="*/ 5 h 666"/>
                <a:gd name="T26" fmla="*/ 331 w 667"/>
                <a:gd name="T27" fmla="*/ 0 h 666"/>
                <a:gd name="T28" fmla="*/ 333 w 667"/>
                <a:gd name="T29" fmla="*/ 33 h 666"/>
                <a:gd name="T30" fmla="*/ 573 w 667"/>
                <a:gd name="T31" fmla="*/ 283 h 666"/>
                <a:gd name="T32" fmla="*/ 573 w 667"/>
                <a:gd name="T33" fmla="*/ 640 h 666"/>
                <a:gd name="T34" fmla="*/ 427 w 667"/>
                <a:gd name="T35" fmla="*/ 640 h 666"/>
                <a:gd name="T36" fmla="*/ 427 w 667"/>
                <a:gd name="T37" fmla="*/ 360 h 666"/>
                <a:gd name="T38" fmla="*/ 240 w 667"/>
                <a:gd name="T39" fmla="*/ 360 h 666"/>
                <a:gd name="T40" fmla="*/ 240 w 667"/>
                <a:gd name="T41" fmla="*/ 640 h 666"/>
                <a:gd name="T42" fmla="*/ 93 w 667"/>
                <a:gd name="T43" fmla="*/ 640 h 666"/>
                <a:gd name="T44" fmla="*/ 93 w 667"/>
                <a:gd name="T45" fmla="*/ 283 h 666"/>
                <a:gd name="T46" fmla="*/ 333 w 667"/>
                <a:gd name="T47" fmla="*/ 33 h 666"/>
                <a:gd name="T48" fmla="*/ 467 w 667"/>
                <a:gd name="T49" fmla="*/ 66 h 666"/>
                <a:gd name="T50" fmla="*/ 467 w 667"/>
                <a:gd name="T51" fmla="*/ 107 h 666"/>
                <a:gd name="T52" fmla="*/ 493 w 667"/>
                <a:gd name="T53" fmla="*/ 134 h 666"/>
                <a:gd name="T54" fmla="*/ 493 w 667"/>
                <a:gd name="T55" fmla="*/ 93 h 666"/>
                <a:gd name="T56" fmla="*/ 520 w 667"/>
                <a:gd name="T57" fmla="*/ 93 h 666"/>
                <a:gd name="T58" fmla="*/ 520 w 667"/>
                <a:gd name="T59" fmla="*/ 162 h 666"/>
                <a:gd name="T60" fmla="*/ 547 w 667"/>
                <a:gd name="T61" fmla="*/ 190 h 666"/>
                <a:gd name="T62" fmla="*/ 547 w 667"/>
                <a:gd name="T63" fmla="*/ 66 h 666"/>
                <a:gd name="T64" fmla="*/ 467 w 667"/>
                <a:gd name="T65" fmla="*/ 66 h 666"/>
                <a:gd name="T66" fmla="*/ 267 w 667"/>
                <a:gd name="T67" fmla="*/ 386 h 666"/>
                <a:gd name="T68" fmla="*/ 400 w 667"/>
                <a:gd name="T69" fmla="*/ 386 h 666"/>
                <a:gd name="T70" fmla="*/ 400 w 667"/>
                <a:gd name="T71" fmla="*/ 640 h 666"/>
                <a:gd name="T72" fmla="*/ 267 w 667"/>
                <a:gd name="T73" fmla="*/ 640 h 666"/>
                <a:gd name="T74" fmla="*/ 267 w 667"/>
                <a:gd name="T75" fmla="*/ 38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7" h="666">
                  <a:moveTo>
                    <a:pt x="331" y="0"/>
                  </a:moveTo>
                  <a:cubicBezTo>
                    <a:pt x="328" y="1"/>
                    <a:pt x="326" y="2"/>
                    <a:pt x="324" y="5"/>
                  </a:cubicBezTo>
                  <a:lnTo>
                    <a:pt x="5" y="336"/>
                  </a:lnTo>
                  <a:cubicBezTo>
                    <a:pt x="0" y="341"/>
                    <a:pt x="1" y="350"/>
                    <a:pt x="6" y="355"/>
                  </a:cubicBezTo>
                  <a:cubicBezTo>
                    <a:pt x="11" y="360"/>
                    <a:pt x="20" y="360"/>
                    <a:pt x="25" y="355"/>
                  </a:cubicBezTo>
                  <a:lnTo>
                    <a:pt x="67" y="311"/>
                  </a:lnTo>
                  <a:lnTo>
                    <a:pt x="67" y="666"/>
                  </a:lnTo>
                  <a:lnTo>
                    <a:pt x="600" y="666"/>
                  </a:lnTo>
                  <a:lnTo>
                    <a:pt x="600" y="311"/>
                  </a:lnTo>
                  <a:lnTo>
                    <a:pt x="642" y="355"/>
                  </a:lnTo>
                  <a:cubicBezTo>
                    <a:pt x="647" y="360"/>
                    <a:pt x="656" y="360"/>
                    <a:pt x="661" y="355"/>
                  </a:cubicBezTo>
                  <a:cubicBezTo>
                    <a:pt x="666" y="350"/>
                    <a:pt x="667" y="341"/>
                    <a:pt x="662" y="336"/>
                  </a:cubicBezTo>
                  <a:lnTo>
                    <a:pt x="343" y="5"/>
                  </a:lnTo>
                  <a:cubicBezTo>
                    <a:pt x="340" y="1"/>
                    <a:pt x="335" y="0"/>
                    <a:pt x="331" y="0"/>
                  </a:cubicBezTo>
                  <a:close/>
                  <a:moveTo>
                    <a:pt x="333" y="33"/>
                  </a:moveTo>
                  <a:lnTo>
                    <a:pt x="573" y="283"/>
                  </a:lnTo>
                  <a:lnTo>
                    <a:pt x="573" y="640"/>
                  </a:lnTo>
                  <a:lnTo>
                    <a:pt x="427" y="640"/>
                  </a:lnTo>
                  <a:lnTo>
                    <a:pt x="427" y="360"/>
                  </a:lnTo>
                  <a:lnTo>
                    <a:pt x="240" y="360"/>
                  </a:lnTo>
                  <a:lnTo>
                    <a:pt x="240" y="640"/>
                  </a:lnTo>
                  <a:lnTo>
                    <a:pt x="93" y="640"/>
                  </a:lnTo>
                  <a:lnTo>
                    <a:pt x="93" y="283"/>
                  </a:lnTo>
                  <a:lnTo>
                    <a:pt x="333" y="33"/>
                  </a:lnTo>
                  <a:close/>
                  <a:moveTo>
                    <a:pt x="467" y="66"/>
                  </a:moveTo>
                  <a:lnTo>
                    <a:pt x="467" y="107"/>
                  </a:lnTo>
                  <a:lnTo>
                    <a:pt x="493" y="134"/>
                  </a:lnTo>
                  <a:lnTo>
                    <a:pt x="493" y="93"/>
                  </a:lnTo>
                  <a:lnTo>
                    <a:pt x="520" y="93"/>
                  </a:lnTo>
                  <a:lnTo>
                    <a:pt x="520" y="162"/>
                  </a:lnTo>
                  <a:lnTo>
                    <a:pt x="547" y="190"/>
                  </a:lnTo>
                  <a:lnTo>
                    <a:pt x="547" y="66"/>
                  </a:lnTo>
                  <a:lnTo>
                    <a:pt x="467" y="66"/>
                  </a:lnTo>
                  <a:close/>
                  <a:moveTo>
                    <a:pt x="267" y="386"/>
                  </a:moveTo>
                  <a:lnTo>
                    <a:pt x="400" y="386"/>
                  </a:lnTo>
                  <a:lnTo>
                    <a:pt x="400" y="640"/>
                  </a:lnTo>
                  <a:lnTo>
                    <a:pt x="267" y="640"/>
                  </a:lnTo>
                  <a:lnTo>
                    <a:pt x="267" y="386"/>
                  </a:lnTo>
                  <a:close/>
                </a:path>
              </a:pathLst>
            </a:custGeom>
            <a:solidFill>
              <a:srgbClr val="005AA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3" name="Placeholder">
            <a:extLst>
              <a:ext uri="{FF2B5EF4-FFF2-40B4-BE49-F238E27FC236}">
                <a16:creationId xmlns:a16="http://schemas.microsoft.com/office/drawing/2014/main" id="{F6C450F5-D1CF-4B1E-B24A-10E23E4729FC}"/>
              </a:ext>
            </a:extLst>
          </p:cNvPr>
          <p:cNvGrpSpPr>
            <a:grpSpLocks/>
          </p:cNvGrpSpPr>
          <p:nvPr/>
        </p:nvGrpSpPr>
        <p:grpSpPr bwMode="auto">
          <a:xfrm>
            <a:off x="3343835" y="3053221"/>
            <a:ext cx="2294965" cy="743817"/>
            <a:chOff x="508000" y="1397000"/>
            <a:chExt cx="1008112" cy="1008112"/>
          </a:xfrm>
          <a:solidFill>
            <a:srgbClr val="FFFFFF"/>
          </a:solidFill>
        </p:grpSpPr>
        <p:sp>
          <p:nvSpPr>
            <p:cNvPr id="54" name="Border">
              <a:extLst>
                <a:ext uri="{FF2B5EF4-FFF2-40B4-BE49-F238E27FC236}">
                  <a16:creationId xmlns:a16="http://schemas.microsoft.com/office/drawing/2014/main" id="{C80AF2DC-7710-486B-9CEA-71FC09DFD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5" name="Line 2">
              <a:extLst>
                <a:ext uri="{FF2B5EF4-FFF2-40B4-BE49-F238E27FC236}">
                  <a16:creationId xmlns:a16="http://schemas.microsoft.com/office/drawing/2014/main" id="{05F49DFD-B974-4CEC-B4F3-99F48405F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6" name="Line 1">
              <a:extLst>
                <a:ext uri="{FF2B5EF4-FFF2-40B4-BE49-F238E27FC236}">
                  <a16:creationId xmlns:a16="http://schemas.microsoft.com/office/drawing/2014/main" id="{A3E5B045-8A0B-43B7-8821-9831A7500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E8589A00-BA08-4692-831A-1D3242D6F625}"/>
              </a:ext>
            </a:extLst>
          </p:cNvPr>
          <p:cNvSpPr txBox="1"/>
          <p:nvPr/>
        </p:nvSpPr>
        <p:spPr>
          <a:xfrm>
            <a:off x="3360644" y="3109617"/>
            <a:ext cx="934871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/>
              <a:t>아이부터 성인까지</a:t>
            </a:r>
            <a:endParaRPr lang="en-US" altLang="ko-KR" sz="700" dirty="0"/>
          </a:p>
          <a:p>
            <a:r>
              <a:rPr lang="ko-KR" altLang="en-US" sz="1200" b="1" dirty="0" err="1"/>
              <a:t>교원구몬</a:t>
            </a:r>
            <a:endParaRPr lang="ko-KR" altLang="en-US" sz="1200" b="1" dirty="0"/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C11AEB73-5C15-410B-9FB3-869F9B202BCC}"/>
              </a:ext>
            </a:extLst>
          </p:cNvPr>
          <p:cNvGrpSpPr/>
          <p:nvPr/>
        </p:nvGrpSpPr>
        <p:grpSpPr>
          <a:xfrm>
            <a:off x="5420043" y="1694210"/>
            <a:ext cx="181565" cy="184873"/>
            <a:chOff x="8258048" y="5546102"/>
            <a:chExt cx="181565" cy="184873"/>
          </a:xfrm>
        </p:grpSpPr>
        <p:sp>
          <p:nvSpPr>
            <p:cNvPr id="59" name="Bell">
              <a:extLst>
                <a:ext uri="{FF2B5EF4-FFF2-40B4-BE49-F238E27FC236}">
                  <a16:creationId xmlns:a16="http://schemas.microsoft.com/office/drawing/2014/main" id="{FCDC9C3A-FB4A-4BC6-BB2F-51602B71639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258048" y="5567462"/>
              <a:ext cx="136525" cy="163513"/>
            </a:xfrm>
            <a:custGeom>
              <a:avLst/>
              <a:gdLst>
                <a:gd name="T0" fmla="*/ 280 w 560"/>
                <a:gd name="T1" fmla="*/ 0 h 666"/>
                <a:gd name="T2" fmla="*/ 227 w 560"/>
                <a:gd name="T3" fmla="*/ 53 h 666"/>
                <a:gd name="T4" fmla="*/ 230 w 560"/>
                <a:gd name="T5" fmla="*/ 72 h 666"/>
                <a:gd name="T6" fmla="*/ 107 w 560"/>
                <a:gd name="T7" fmla="*/ 240 h 666"/>
                <a:gd name="T8" fmla="*/ 57 w 560"/>
                <a:gd name="T9" fmla="*/ 418 h 666"/>
                <a:gd name="T10" fmla="*/ 22 w 560"/>
                <a:gd name="T11" fmla="*/ 448 h 666"/>
                <a:gd name="T12" fmla="*/ 8 w 560"/>
                <a:gd name="T13" fmla="*/ 460 h 666"/>
                <a:gd name="T14" fmla="*/ 0 w 560"/>
                <a:gd name="T15" fmla="*/ 480 h 666"/>
                <a:gd name="T16" fmla="*/ 27 w 560"/>
                <a:gd name="T17" fmla="*/ 524 h 666"/>
                <a:gd name="T18" fmla="*/ 89 w 560"/>
                <a:gd name="T19" fmla="*/ 546 h 666"/>
                <a:gd name="T20" fmla="*/ 205 w 560"/>
                <a:gd name="T21" fmla="*/ 558 h 666"/>
                <a:gd name="T22" fmla="*/ 200 w 560"/>
                <a:gd name="T23" fmla="*/ 586 h 666"/>
                <a:gd name="T24" fmla="*/ 280 w 560"/>
                <a:gd name="T25" fmla="*/ 666 h 666"/>
                <a:gd name="T26" fmla="*/ 360 w 560"/>
                <a:gd name="T27" fmla="*/ 586 h 666"/>
                <a:gd name="T28" fmla="*/ 355 w 560"/>
                <a:gd name="T29" fmla="*/ 558 h 666"/>
                <a:gd name="T30" fmla="*/ 471 w 560"/>
                <a:gd name="T31" fmla="*/ 546 h 666"/>
                <a:gd name="T32" fmla="*/ 533 w 560"/>
                <a:gd name="T33" fmla="*/ 524 h 666"/>
                <a:gd name="T34" fmla="*/ 560 w 560"/>
                <a:gd name="T35" fmla="*/ 480 h 666"/>
                <a:gd name="T36" fmla="*/ 552 w 560"/>
                <a:gd name="T37" fmla="*/ 460 h 666"/>
                <a:gd name="T38" fmla="*/ 538 w 560"/>
                <a:gd name="T39" fmla="*/ 448 h 666"/>
                <a:gd name="T40" fmla="*/ 503 w 560"/>
                <a:gd name="T41" fmla="*/ 418 h 666"/>
                <a:gd name="T42" fmla="*/ 453 w 560"/>
                <a:gd name="T43" fmla="*/ 240 h 666"/>
                <a:gd name="T44" fmla="*/ 329 w 560"/>
                <a:gd name="T45" fmla="*/ 72 h 666"/>
                <a:gd name="T46" fmla="*/ 333 w 560"/>
                <a:gd name="T47" fmla="*/ 53 h 666"/>
                <a:gd name="T48" fmla="*/ 280 w 560"/>
                <a:gd name="T49" fmla="*/ 0 h 666"/>
                <a:gd name="T50" fmla="*/ 280 w 560"/>
                <a:gd name="T51" fmla="*/ 26 h 666"/>
                <a:gd name="T52" fmla="*/ 307 w 560"/>
                <a:gd name="T53" fmla="*/ 53 h 666"/>
                <a:gd name="T54" fmla="*/ 280 w 560"/>
                <a:gd name="T55" fmla="*/ 80 h 666"/>
                <a:gd name="T56" fmla="*/ 253 w 560"/>
                <a:gd name="T57" fmla="*/ 53 h 666"/>
                <a:gd name="T58" fmla="*/ 280 w 560"/>
                <a:gd name="T59" fmla="*/ 26 h 666"/>
                <a:gd name="T60" fmla="*/ 248 w 560"/>
                <a:gd name="T61" fmla="*/ 96 h 666"/>
                <a:gd name="T62" fmla="*/ 280 w 560"/>
                <a:gd name="T63" fmla="*/ 106 h 666"/>
                <a:gd name="T64" fmla="*/ 311 w 560"/>
                <a:gd name="T65" fmla="*/ 96 h 666"/>
                <a:gd name="T66" fmla="*/ 427 w 560"/>
                <a:gd name="T67" fmla="*/ 240 h 666"/>
                <a:gd name="T68" fmla="*/ 483 w 560"/>
                <a:gd name="T69" fmla="*/ 436 h 666"/>
                <a:gd name="T70" fmla="*/ 522 w 560"/>
                <a:gd name="T71" fmla="*/ 469 h 666"/>
                <a:gd name="T72" fmla="*/ 533 w 560"/>
                <a:gd name="T73" fmla="*/ 480 h 666"/>
                <a:gd name="T74" fmla="*/ 518 w 560"/>
                <a:gd name="T75" fmla="*/ 501 h 666"/>
                <a:gd name="T76" fmla="*/ 466 w 560"/>
                <a:gd name="T77" fmla="*/ 520 h 666"/>
                <a:gd name="T78" fmla="*/ 280 w 560"/>
                <a:gd name="T79" fmla="*/ 533 h 666"/>
                <a:gd name="T80" fmla="*/ 94 w 560"/>
                <a:gd name="T81" fmla="*/ 520 h 666"/>
                <a:gd name="T82" fmla="*/ 41 w 560"/>
                <a:gd name="T83" fmla="*/ 501 h 666"/>
                <a:gd name="T84" fmla="*/ 27 w 560"/>
                <a:gd name="T85" fmla="*/ 480 h 666"/>
                <a:gd name="T86" fmla="*/ 38 w 560"/>
                <a:gd name="T87" fmla="*/ 469 h 666"/>
                <a:gd name="T88" fmla="*/ 76 w 560"/>
                <a:gd name="T89" fmla="*/ 436 h 666"/>
                <a:gd name="T90" fmla="*/ 133 w 560"/>
                <a:gd name="T91" fmla="*/ 240 h 666"/>
                <a:gd name="T92" fmla="*/ 248 w 560"/>
                <a:gd name="T93" fmla="*/ 96 h 666"/>
                <a:gd name="T94" fmla="*/ 234 w 560"/>
                <a:gd name="T95" fmla="*/ 559 h 666"/>
                <a:gd name="T96" fmla="*/ 280 w 560"/>
                <a:gd name="T97" fmla="*/ 560 h 666"/>
                <a:gd name="T98" fmla="*/ 326 w 560"/>
                <a:gd name="T99" fmla="*/ 559 h 666"/>
                <a:gd name="T100" fmla="*/ 333 w 560"/>
                <a:gd name="T101" fmla="*/ 586 h 666"/>
                <a:gd name="T102" fmla="*/ 280 w 560"/>
                <a:gd name="T103" fmla="*/ 640 h 666"/>
                <a:gd name="T104" fmla="*/ 227 w 560"/>
                <a:gd name="T105" fmla="*/ 586 h 666"/>
                <a:gd name="T106" fmla="*/ 234 w 560"/>
                <a:gd name="T107" fmla="*/ 559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60" h="666">
                  <a:moveTo>
                    <a:pt x="280" y="0"/>
                  </a:moveTo>
                  <a:cubicBezTo>
                    <a:pt x="251" y="0"/>
                    <a:pt x="227" y="24"/>
                    <a:pt x="227" y="53"/>
                  </a:cubicBezTo>
                  <a:cubicBezTo>
                    <a:pt x="227" y="60"/>
                    <a:pt x="228" y="66"/>
                    <a:pt x="230" y="72"/>
                  </a:cubicBezTo>
                  <a:cubicBezTo>
                    <a:pt x="155" y="92"/>
                    <a:pt x="107" y="157"/>
                    <a:pt x="107" y="240"/>
                  </a:cubicBezTo>
                  <a:cubicBezTo>
                    <a:pt x="107" y="344"/>
                    <a:pt x="81" y="392"/>
                    <a:pt x="57" y="418"/>
                  </a:cubicBezTo>
                  <a:cubicBezTo>
                    <a:pt x="45" y="432"/>
                    <a:pt x="32" y="440"/>
                    <a:pt x="22" y="448"/>
                  </a:cubicBezTo>
                  <a:cubicBezTo>
                    <a:pt x="17" y="452"/>
                    <a:pt x="12" y="455"/>
                    <a:pt x="8" y="460"/>
                  </a:cubicBezTo>
                  <a:cubicBezTo>
                    <a:pt x="4" y="465"/>
                    <a:pt x="0" y="472"/>
                    <a:pt x="0" y="480"/>
                  </a:cubicBezTo>
                  <a:cubicBezTo>
                    <a:pt x="0" y="498"/>
                    <a:pt x="11" y="514"/>
                    <a:pt x="27" y="524"/>
                  </a:cubicBezTo>
                  <a:cubicBezTo>
                    <a:pt x="43" y="534"/>
                    <a:pt x="64" y="541"/>
                    <a:pt x="89" y="546"/>
                  </a:cubicBezTo>
                  <a:cubicBezTo>
                    <a:pt x="121" y="553"/>
                    <a:pt x="161" y="556"/>
                    <a:pt x="205" y="558"/>
                  </a:cubicBezTo>
                  <a:cubicBezTo>
                    <a:pt x="202" y="567"/>
                    <a:pt x="200" y="576"/>
                    <a:pt x="200" y="586"/>
                  </a:cubicBezTo>
                  <a:cubicBezTo>
                    <a:pt x="200" y="630"/>
                    <a:pt x="236" y="666"/>
                    <a:pt x="280" y="666"/>
                  </a:cubicBezTo>
                  <a:cubicBezTo>
                    <a:pt x="324" y="666"/>
                    <a:pt x="360" y="630"/>
                    <a:pt x="360" y="586"/>
                  </a:cubicBezTo>
                  <a:cubicBezTo>
                    <a:pt x="360" y="576"/>
                    <a:pt x="358" y="567"/>
                    <a:pt x="355" y="558"/>
                  </a:cubicBezTo>
                  <a:cubicBezTo>
                    <a:pt x="399" y="556"/>
                    <a:pt x="439" y="553"/>
                    <a:pt x="471" y="546"/>
                  </a:cubicBezTo>
                  <a:cubicBezTo>
                    <a:pt x="496" y="541"/>
                    <a:pt x="517" y="534"/>
                    <a:pt x="533" y="524"/>
                  </a:cubicBezTo>
                  <a:cubicBezTo>
                    <a:pt x="549" y="514"/>
                    <a:pt x="560" y="498"/>
                    <a:pt x="560" y="480"/>
                  </a:cubicBezTo>
                  <a:cubicBezTo>
                    <a:pt x="560" y="472"/>
                    <a:pt x="556" y="465"/>
                    <a:pt x="552" y="460"/>
                  </a:cubicBezTo>
                  <a:cubicBezTo>
                    <a:pt x="548" y="455"/>
                    <a:pt x="543" y="452"/>
                    <a:pt x="538" y="448"/>
                  </a:cubicBezTo>
                  <a:cubicBezTo>
                    <a:pt x="527" y="440"/>
                    <a:pt x="515" y="432"/>
                    <a:pt x="503" y="418"/>
                  </a:cubicBezTo>
                  <a:cubicBezTo>
                    <a:pt x="479" y="392"/>
                    <a:pt x="453" y="344"/>
                    <a:pt x="453" y="240"/>
                  </a:cubicBezTo>
                  <a:cubicBezTo>
                    <a:pt x="453" y="157"/>
                    <a:pt x="404" y="92"/>
                    <a:pt x="329" y="72"/>
                  </a:cubicBezTo>
                  <a:cubicBezTo>
                    <a:pt x="332" y="66"/>
                    <a:pt x="333" y="60"/>
                    <a:pt x="333" y="53"/>
                  </a:cubicBezTo>
                  <a:cubicBezTo>
                    <a:pt x="333" y="24"/>
                    <a:pt x="309" y="0"/>
                    <a:pt x="280" y="0"/>
                  </a:cubicBezTo>
                  <a:close/>
                  <a:moveTo>
                    <a:pt x="280" y="26"/>
                  </a:moveTo>
                  <a:cubicBezTo>
                    <a:pt x="295" y="26"/>
                    <a:pt x="307" y="38"/>
                    <a:pt x="307" y="53"/>
                  </a:cubicBezTo>
                  <a:cubicBezTo>
                    <a:pt x="307" y="68"/>
                    <a:pt x="295" y="80"/>
                    <a:pt x="280" y="80"/>
                  </a:cubicBezTo>
                  <a:cubicBezTo>
                    <a:pt x="265" y="80"/>
                    <a:pt x="253" y="68"/>
                    <a:pt x="253" y="53"/>
                  </a:cubicBezTo>
                  <a:cubicBezTo>
                    <a:pt x="253" y="38"/>
                    <a:pt x="265" y="26"/>
                    <a:pt x="280" y="26"/>
                  </a:cubicBezTo>
                  <a:close/>
                  <a:moveTo>
                    <a:pt x="248" y="96"/>
                  </a:moveTo>
                  <a:cubicBezTo>
                    <a:pt x="257" y="102"/>
                    <a:pt x="268" y="106"/>
                    <a:pt x="280" y="106"/>
                  </a:cubicBezTo>
                  <a:cubicBezTo>
                    <a:pt x="292" y="106"/>
                    <a:pt x="302" y="102"/>
                    <a:pt x="311" y="96"/>
                  </a:cubicBezTo>
                  <a:cubicBezTo>
                    <a:pt x="382" y="109"/>
                    <a:pt x="427" y="163"/>
                    <a:pt x="427" y="240"/>
                  </a:cubicBezTo>
                  <a:cubicBezTo>
                    <a:pt x="427" y="349"/>
                    <a:pt x="454" y="405"/>
                    <a:pt x="483" y="436"/>
                  </a:cubicBezTo>
                  <a:cubicBezTo>
                    <a:pt x="498" y="452"/>
                    <a:pt x="512" y="462"/>
                    <a:pt x="522" y="469"/>
                  </a:cubicBezTo>
                  <a:cubicBezTo>
                    <a:pt x="527" y="472"/>
                    <a:pt x="530" y="476"/>
                    <a:pt x="533" y="480"/>
                  </a:cubicBezTo>
                  <a:cubicBezTo>
                    <a:pt x="533" y="488"/>
                    <a:pt x="530" y="494"/>
                    <a:pt x="518" y="501"/>
                  </a:cubicBezTo>
                  <a:cubicBezTo>
                    <a:pt x="507" y="509"/>
                    <a:pt x="489" y="515"/>
                    <a:pt x="466" y="520"/>
                  </a:cubicBezTo>
                  <a:cubicBezTo>
                    <a:pt x="419" y="530"/>
                    <a:pt x="353" y="533"/>
                    <a:pt x="280" y="533"/>
                  </a:cubicBezTo>
                  <a:cubicBezTo>
                    <a:pt x="207" y="533"/>
                    <a:pt x="140" y="530"/>
                    <a:pt x="94" y="520"/>
                  </a:cubicBezTo>
                  <a:cubicBezTo>
                    <a:pt x="71" y="515"/>
                    <a:pt x="53" y="509"/>
                    <a:pt x="41" y="501"/>
                  </a:cubicBezTo>
                  <a:cubicBezTo>
                    <a:pt x="30" y="494"/>
                    <a:pt x="27" y="488"/>
                    <a:pt x="27" y="480"/>
                  </a:cubicBezTo>
                  <a:cubicBezTo>
                    <a:pt x="28" y="476"/>
                    <a:pt x="35" y="472"/>
                    <a:pt x="38" y="469"/>
                  </a:cubicBezTo>
                  <a:cubicBezTo>
                    <a:pt x="47" y="462"/>
                    <a:pt x="62" y="452"/>
                    <a:pt x="76" y="436"/>
                  </a:cubicBezTo>
                  <a:cubicBezTo>
                    <a:pt x="105" y="405"/>
                    <a:pt x="133" y="349"/>
                    <a:pt x="133" y="240"/>
                  </a:cubicBezTo>
                  <a:cubicBezTo>
                    <a:pt x="133" y="163"/>
                    <a:pt x="178" y="109"/>
                    <a:pt x="248" y="96"/>
                  </a:cubicBezTo>
                  <a:close/>
                  <a:moveTo>
                    <a:pt x="234" y="559"/>
                  </a:moveTo>
                  <a:cubicBezTo>
                    <a:pt x="249" y="559"/>
                    <a:pt x="264" y="560"/>
                    <a:pt x="280" y="560"/>
                  </a:cubicBezTo>
                  <a:cubicBezTo>
                    <a:pt x="296" y="560"/>
                    <a:pt x="311" y="559"/>
                    <a:pt x="326" y="559"/>
                  </a:cubicBezTo>
                  <a:cubicBezTo>
                    <a:pt x="330" y="567"/>
                    <a:pt x="333" y="576"/>
                    <a:pt x="333" y="586"/>
                  </a:cubicBezTo>
                  <a:cubicBezTo>
                    <a:pt x="333" y="616"/>
                    <a:pt x="310" y="640"/>
                    <a:pt x="280" y="640"/>
                  </a:cubicBezTo>
                  <a:cubicBezTo>
                    <a:pt x="250" y="640"/>
                    <a:pt x="227" y="616"/>
                    <a:pt x="227" y="586"/>
                  </a:cubicBezTo>
                  <a:cubicBezTo>
                    <a:pt x="227" y="576"/>
                    <a:pt x="229" y="567"/>
                    <a:pt x="234" y="559"/>
                  </a:cubicBez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모서리가 둥근 직사각형 289">
              <a:extLst>
                <a:ext uri="{FF2B5EF4-FFF2-40B4-BE49-F238E27FC236}">
                  <a16:creationId xmlns:a16="http://schemas.microsoft.com/office/drawing/2014/main" id="{505E5FA3-AC82-4368-9E1B-691AD9FA68B2}"/>
                </a:ext>
              </a:extLst>
            </p:cNvPr>
            <p:cNvSpPr/>
            <p:nvPr/>
          </p:nvSpPr>
          <p:spPr>
            <a:xfrm>
              <a:off x="8371848" y="5546102"/>
              <a:ext cx="67765" cy="69243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Autofit/>
            </a:bodyPr>
            <a:lstStyle/>
            <a:p>
              <a:pPr algn="ctr"/>
              <a:endParaRPr lang="ko-KR" altLang="en-US" sz="5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1" name="Border">
            <a:extLst>
              <a:ext uri="{FF2B5EF4-FFF2-40B4-BE49-F238E27FC236}">
                <a16:creationId xmlns:a16="http://schemas.microsoft.com/office/drawing/2014/main" id="{9799E5FC-D82D-4A0C-91B4-9A6058F307BC}"/>
              </a:ext>
            </a:extLst>
          </p:cNvPr>
          <p:cNvSpPr>
            <a:spLocks/>
          </p:cNvSpPr>
          <p:nvPr/>
        </p:nvSpPr>
        <p:spPr bwMode="auto">
          <a:xfrm>
            <a:off x="3400425" y="2048607"/>
            <a:ext cx="2197507" cy="270925"/>
          </a:xfrm>
          <a:prstGeom prst="rect">
            <a:avLst/>
          </a:prstGeom>
          <a:solidFill>
            <a:srgbClr val="FFFFFF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6B08DA5-D26E-4270-98F2-E891E9666285}"/>
              </a:ext>
            </a:extLst>
          </p:cNvPr>
          <p:cNvSpPr txBox="1"/>
          <p:nvPr/>
        </p:nvSpPr>
        <p:spPr>
          <a:xfrm>
            <a:off x="3706083" y="2089776"/>
            <a:ext cx="105670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b="1" dirty="0" err="1"/>
              <a:t>구몬영어</a:t>
            </a:r>
            <a:r>
              <a:rPr lang="ko-KR" altLang="en-US" sz="700" b="1" dirty="0"/>
              <a:t> 인정 테스트</a:t>
            </a:r>
            <a:endParaRPr lang="ko-KR" altLang="en-US" sz="1200" b="1" dirty="0"/>
          </a:p>
        </p:txBody>
      </p:sp>
      <p:sp>
        <p:nvSpPr>
          <p:cNvPr id="63" name="Chevron Right">
            <a:extLst>
              <a:ext uri="{FF2B5EF4-FFF2-40B4-BE49-F238E27FC236}">
                <a16:creationId xmlns:a16="http://schemas.microsoft.com/office/drawing/2014/main" id="{DDA60D87-CA57-460A-8138-D99C8F716A92}"/>
              </a:ext>
            </a:extLst>
          </p:cNvPr>
          <p:cNvSpPr>
            <a:spLocks noChangeAspect="1"/>
          </p:cNvSpPr>
          <p:nvPr/>
        </p:nvSpPr>
        <p:spPr bwMode="auto">
          <a:xfrm>
            <a:off x="5429523" y="2135334"/>
            <a:ext cx="45719" cy="83208"/>
          </a:xfrm>
          <a:custGeom>
            <a:avLst/>
            <a:gdLst>
              <a:gd name="T0" fmla="*/ 28 w 325"/>
              <a:gd name="T1" fmla="*/ 0 h 594"/>
              <a:gd name="T2" fmla="*/ 0 w 325"/>
              <a:gd name="T3" fmla="*/ 28 h 594"/>
              <a:gd name="T4" fmla="*/ 269 w 325"/>
              <a:gd name="T5" fmla="*/ 297 h 594"/>
              <a:gd name="T6" fmla="*/ 0 w 325"/>
              <a:gd name="T7" fmla="*/ 566 h 594"/>
              <a:gd name="T8" fmla="*/ 28 w 325"/>
              <a:gd name="T9" fmla="*/ 594 h 594"/>
              <a:gd name="T10" fmla="*/ 325 w 325"/>
              <a:gd name="T11" fmla="*/ 297 h 594"/>
              <a:gd name="T12" fmla="*/ 28 w 325"/>
              <a:gd name="T13" fmla="*/ 0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5" h="594">
                <a:moveTo>
                  <a:pt x="28" y="0"/>
                </a:moveTo>
                <a:lnTo>
                  <a:pt x="0" y="28"/>
                </a:lnTo>
                <a:lnTo>
                  <a:pt x="269" y="297"/>
                </a:lnTo>
                <a:lnTo>
                  <a:pt x="0" y="566"/>
                </a:lnTo>
                <a:lnTo>
                  <a:pt x="28" y="594"/>
                </a:lnTo>
                <a:lnTo>
                  <a:pt x="325" y="297"/>
                </a:lnTo>
                <a:lnTo>
                  <a:pt x="28" y="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4" name="Border">
            <a:extLst>
              <a:ext uri="{FF2B5EF4-FFF2-40B4-BE49-F238E27FC236}">
                <a16:creationId xmlns:a16="http://schemas.microsoft.com/office/drawing/2014/main" id="{9954FA72-B032-40A9-BCE1-7753DB525C14}"/>
              </a:ext>
            </a:extLst>
          </p:cNvPr>
          <p:cNvSpPr>
            <a:spLocks/>
          </p:cNvSpPr>
          <p:nvPr/>
        </p:nvSpPr>
        <p:spPr bwMode="auto">
          <a:xfrm>
            <a:off x="3400425" y="2364832"/>
            <a:ext cx="2197507" cy="270925"/>
          </a:xfrm>
          <a:prstGeom prst="rect">
            <a:avLst/>
          </a:prstGeom>
          <a:solidFill>
            <a:srgbClr val="FFFFFF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9BA30C8-7665-46D6-B179-BE3048E69FE0}"/>
              </a:ext>
            </a:extLst>
          </p:cNvPr>
          <p:cNvSpPr txBox="1"/>
          <p:nvPr/>
        </p:nvSpPr>
        <p:spPr>
          <a:xfrm>
            <a:off x="3706083" y="2406001"/>
            <a:ext cx="104387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b="1" dirty="0"/>
              <a:t>KBS </a:t>
            </a:r>
            <a:r>
              <a:rPr lang="ko-KR" altLang="en-US" sz="700" b="1" dirty="0"/>
              <a:t>한국어 능력시험</a:t>
            </a:r>
            <a:endParaRPr lang="ko-KR" altLang="en-US" sz="1200" b="1" dirty="0"/>
          </a:p>
        </p:txBody>
      </p:sp>
      <p:sp>
        <p:nvSpPr>
          <p:cNvPr id="66" name="Chevron Right">
            <a:extLst>
              <a:ext uri="{FF2B5EF4-FFF2-40B4-BE49-F238E27FC236}">
                <a16:creationId xmlns:a16="http://schemas.microsoft.com/office/drawing/2014/main" id="{FDD1EA3A-1AA8-4D53-B8AB-85E6109D2BEF}"/>
              </a:ext>
            </a:extLst>
          </p:cNvPr>
          <p:cNvSpPr>
            <a:spLocks noChangeAspect="1"/>
          </p:cNvSpPr>
          <p:nvPr/>
        </p:nvSpPr>
        <p:spPr bwMode="auto">
          <a:xfrm>
            <a:off x="5429523" y="2451559"/>
            <a:ext cx="45719" cy="83208"/>
          </a:xfrm>
          <a:custGeom>
            <a:avLst/>
            <a:gdLst>
              <a:gd name="T0" fmla="*/ 28 w 325"/>
              <a:gd name="T1" fmla="*/ 0 h 594"/>
              <a:gd name="T2" fmla="*/ 0 w 325"/>
              <a:gd name="T3" fmla="*/ 28 h 594"/>
              <a:gd name="T4" fmla="*/ 269 w 325"/>
              <a:gd name="T5" fmla="*/ 297 h 594"/>
              <a:gd name="T6" fmla="*/ 0 w 325"/>
              <a:gd name="T7" fmla="*/ 566 h 594"/>
              <a:gd name="T8" fmla="*/ 28 w 325"/>
              <a:gd name="T9" fmla="*/ 594 h 594"/>
              <a:gd name="T10" fmla="*/ 325 w 325"/>
              <a:gd name="T11" fmla="*/ 297 h 594"/>
              <a:gd name="T12" fmla="*/ 28 w 325"/>
              <a:gd name="T13" fmla="*/ 0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5" h="594">
                <a:moveTo>
                  <a:pt x="28" y="0"/>
                </a:moveTo>
                <a:lnTo>
                  <a:pt x="0" y="28"/>
                </a:lnTo>
                <a:lnTo>
                  <a:pt x="269" y="297"/>
                </a:lnTo>
                <a:lnTo>
                  <a:pt x="0" y="566"/>
                </a:lnTo>
                <a:lnTo>
                  <a:pt x="28" y="594"/>
                </a:lnTo>
                <a:lnTo>
                  <a:pt x="325" y="297"/>
                </a:lnTo>
                <a:lnTo>
                  <a:pt x="28" y="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7" name="Border">
            <a:extLst>
              <a:ext uri="{FF2B5EF4-FFF2-40B4-BE49-F238E27FC236}">
                <a16:creationId xmlns:a16="http://schemas.microsoft.com/office/drawing/2014/main" id="{1C3C6D13-28AD-4281-AB5B-CD657CBE6A62}"/>
              </a:ext>
            </a:extLst>
          </p:cNvPr>
          <p:cNvSpPr>
            <a:spLocks/>
          </p:cNvSpPr>
          <p:nvPr/>
        </p:nvSpPr>
        <p:spPr bwMode="auto">
          <a:xfrm>
            <a:off x="3400425" y="2682828"/>
            <a:ext cx="2197507" cy="270925"/>
          </a:xfrm>
          <a:prstGeom prst="rect">
            <a:avLst/>
          </a:prstGeom>
          <a:solidFill>
            <a:srgbClr val="FFFFFF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90161A1-952E-46F8-AAB3-E355F070DDCE}"/>
              </a:ext>
            </a:extLst>
          </p:cNvPr>
          <p:cNvSpPr txBox="1"/>
          <p:nvPr/>
        </p:nvSpPr>
        <p:spPr>
          <a:xfrm>
            <a:off x="3706083" y="2723997"/>
            <a:ext cx="111440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b="1" dirty="0"/>
              <a:t>한자급수자격 검정시험</a:t>
            </a:r>
            <a:endParaRPr lang="ko-KR" altLang="en-US" sz="1200" b="1" dirty="0"/>
          </a:p>
        </p:txBody>
      </p:sp>
      <p:sp>
        <p:nvSpPr>
          <p:cNvPr id="69" name="Chevron Right">
            <a:extLst>
              <a:ext uri="{FF2B5EF4-FFF2-40B4-BE49-F238E27FC236}">
                <a16:creationId xmlns:a16="http://schemas.microsoft.com/office/drawing/2014/main" id="{724CDC91-FA5C-4E95-BE60-26F50B2641FF}"/>
              </a:ext>
            </a:extLst>
          </p:cNvPr>
          <p:cNvSpPr>
            <a:spLocks noChangeAspect="1"/>
          </p:cNvSpPr>
          <p:nvPr/>
        </p:nvSpPr>
        <p:spPr bwMode="auto">
          <a:xfrm>
            <a:off x="5429523" y="2769555"/>
            <a:ext cx="45719" cy="83208"/>
          </a:xfrm>
          <a:custGeom>
            <a:avLst/>
            <a:gdLst>
              <a:gd name="T0" fmla="*/ 28 w 325"/>
              <a:gd name="T1" fmla="*/ 0 h 594"/>
              <a:gd name="T2" fmla="*/ 0 w 325"/>
              <a:gd name="T3" fmla="*/ 28 h 594"/>
              <a:gd name="T4" fmla="*/ 269 w 325"/>
              <a:gd name="T5" fmla="*/ 297 h 594"/>
              <a:gd name="T6" fmla="*/ 0 w 325"/>
              <a:gd name="T7" fmla="*/ 566 h 594"/>
              <a:gd name="T8" fmla="*/ 28 w 325"/>
              <a:gd name="T9" fmla="*/ 594 h 594"/>
              <a:gd name="T10" fmla="*/ 325 w 325"/>
              <a:gd name="T11" fmla="*/ 297 h 594"/>
              <a:gd name="T12" fmla="*/ 28 w 325"/>
              <a:gd name="T13" fmla="*/ 0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5" h="594">
                <a:moveTo>
                  <a:pt x="28" y="0"/>
                </a:moveTo>
                <a:lnTo>
                  <a:pt x="0" y="28"/>
                </a:lnTo>
                <a:lnTo>
                  <a:pt x="269" y="297"/>
                </a:lnTo>
                <a:lnTo>
                  <a:pt x="0" y="566"/>
                </a:lnTo>
                <a:lnTo>
                  <a:pt x="28" y="594"/>
                </a:lnTo>
                <a:lnTo>
                  <a:pt x="325" y="297"/>
                </a:lnTo>
                <a:lnTo>
                  <a:pt x="28" y="0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D0E71AF4-7359-4342-B60A-EF583D8CD0C9}"/>
              </a:ext>
            </a:extLst>
          </p:cNvPr>
          <p:cNvSpPr/>
          <p:nvPr/>
        </p:nvSpPr>
        <p:spPr>
          <a:xfrm>
            <a:off x="3475972" y="2089776"/>
            <a:ext cx="185559" cy="18555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6A88C979-29FE-43EC-960C-015B5A2D6222}"/>
              </a:ext>
            </a:extLst>
          </p:cNvPr>
          <p:cNvSpPr/>
          <p:nvPr/>
        </p:nvSpPr>
        <p:spPr>
          <a:xfrm>
            <a:off x="3475972" y="2407514"/>
            <a:ext cx="185559" cy="18555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7239B799-2693-4F13-A671-453A3FEFF6EB}"/>
              </a:ext>
            </a:extLst>
          </p:cNvPr>
          <p:cNvSpPr/>
          <p:nvPr/>
        </p:nvSpPr>
        <p:spPr>
          <a:xfrm>
            <a:off x="3475972" y="2717037"/>
            <a:ext cx="185559" cy="18555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AD75055-6382-48CA-B8DD-67115694ACC7}"/>
              </a:ext>
            </a:extLst>
          </p:cNvPr>
          <p:cNvSpPr txBox="1"/>
          <p:nvPr/>
        </p:nvSpPr>
        <p:spPr>
          <a:xfrm>
            <a:off x="3366671" y="3545611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 err="1"/>
              <a:t>자세히보기</a:t>
            </a:r>
            <a:endParaRPr lang="en-US" altLang="ko-KR" sz="6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ED8F10F-95C3-46A9-A3DE-0C031EF7BB7B}"/>
              </a:ext>
            </a:extLst>
          </p:cNvPr>
          <p:cNvSpPr txBox="1"/>
          <p:nvPr/>
        </p:nvSpPr>
        <p:spPr>
          <a:xfrm>
            <a:off x="3335693" y="3880538"/>
            <a:ext cx="8370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학습상품 소개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EC561DA-ECD9-4E94-BC86-7C86115B0F76}"/>
              </a:ext>
            </a:extLst>
          </p:cNvPr>
          <p:cNvSpPr txBox="1"/>
          <p:nvPr/>
        </p:nvSpPr>
        <p:spPr>
          <a:xfrm>
            <a:off x="5039822" y="3880538"/>
            <a:ext cx="614271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" dirty="0"/>
              <a:t>전체상품보기</a:t>
            </a:r>
            <a:r>
              <a:rPr lang="en-US" altLang="ko-KR" sz="500" dirty="0"/>
              <a:t>&gt;</a:t>
            </a:r>
            <a:endParaRPr lang="ko-KR" altLang="en-US" sz="500" dirty="0"/>
          </a:p>
        </p:txBody>
      </p:sp>
      <p:sp>
        <p:nvSpPr>
          <p:cNvPr id="76" name="Border">
            <a:extLst>
              <a:ext uri="{FF2B5EF4-FFF2-40B4-BE49-F238E27FC236}">
                <a16:creationId xmlns:a16="http://schemas.microsoft.com/office/drawing/2014/main" id="{A1D09610-4F5E-4BC7-9164-E37E0D9A4837}"/>
              </a:ext>
            </a:extLst>
          </p:cNvPr>
          <p:cNvSpPr>
            <a:spLocks/>
          </p:cNvSpPr>
          <p:nvPr/>
        </p:nvSpPr>
        <p:spPr bwMode="auto">
          <a:xfrm>
            <a:off x="3400425" y="4811122"/>
            <a:ext cx="1021183" cy="753349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721B59E-279D-45B5-AD5E-2CE5F4FB6004}"/>
              </a:ext>
            </a:extLst>
          </p:cNvPr>
          <p:cNvSpPr txBox="1"/>
          <p:nvPr/>
        </p:nvSpPr>
        <p:spPr>
          <a:xfrm>
            <a:off x="3392893" y="4959630"/>
            <a:ext cx="976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한글이 크는 나무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3493F90-075A-441B-BF0A-0D560E95CE66}"/>
              </a:ext>
            </a:extLst>
          </p:cNvPr>
          <p:cNvSpPr txBox="1"/>
          <p:nvPr/>
        </p:nvSpPr>
        <p:spPr>
          <a:xfrm>
            <a:off x="3365887" y="5189665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30</a:t>
            </a:r>
            <a:r>
              <a:rPr lang="ko-KR" altLang="en-US" sz="500" dirty="0"/>
              <a:t>개월 이상 유아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79" name="Border">
            <a:extLst>
              <a:ext uri="{FF2B5EF4-FFF2-40B4-BE49-F238E27FC236}">
                <a16:creationId xmlns:a16="http://schemas.microsoft.com/office/drawing/2014/main" id="{CCAA8535-BBCB-4F3D-9130-C4C3AFE8769F}"/>
              </a:ext>
            </a:extLst>
          </p:cNvPr>
          <p:cNvSpPr>
            <a:spLocks/>
          </p:cNvSpPr>
          <p:nvPr/>
        </p:nvSpPr>
        <p:spPr bwMode="auto">
          <a:xfrm>
            <a:off x="4508538" y="4931317"/>
            <a:ext cx="1021183" cy="633154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8F19C63-BF58-4D39-9560-E7B7C2E90928}"/>
              </a:ext>
            </a:extLst>
          </p:cNvPr>
          <p:cNvSpPr txBox="1"/>
          <p:nvPr/>
        </p:nvSpPr>
        <p:spPr>
          <a:xfrm>
            <a:off x="4501006" y="4931317"/>
            <a:ext cx="976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숫자가 크는 나무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8613BC6-EE2C-400E-AACE-5A5F3844ED97}"/>
              </a:ext>
            </a:extLst>
          </p:cNvPr>
          <p:cNvSpPr txBox="1"/>
          <p:nvPr/>
        </p:nvSpPr>
        <p:spPr>
          <a:xfrm>
            <a:off x="4474000" y="5189665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30</a:t>
            </a:r>
            <a:r>
              <a:rPr lang="ko-KR" altLang="en-US" sz="500" dirty="0"/>
              <a:t>개월 이상 유아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grpSp>
        <p:nvGrpSpPr>
          <p:cNvPr id="82" name="Placeholder">
            <a:extLst>
              <a:ext uri="{FF2B5EF4-FFF2-40B4-BE49-F238E27FC236}">
                <a16:creationId xmlns:a16="http://schemas.microsoft.com/office/drawing/2014/main" id="{AA8AEA49-041E-49B1-A416-F4895B8BB7A2}"/>
              </a:ext>
            </a:extLst>
          </p:cNvPr>
          <p:cNvGrpSpPr>
            <a:grpSpLocks/>
          </p:cNvGrpSpPr>
          <p:nvPr/>
        </p:nvGrpSpPr>
        <p:grpSpPr bwMode="auto">
          <a:xfrm>
            <a:off x="3400425" y="4139854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83" name="Border">
              <a:extLst>
                <a:ext uri="{FF2B5EF4-FFF2-40B4-BE49-F238E27FC236}">
                  <a16:creationId xmlns:a16="http://schemas.microsoft.com/office/drawing/2014/main" id="{5DE87274-E74B-4C3D-A6FB-0EDA61F707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4" name="Line 2">
              <a:extLst>
                <a:ext uri="{FF2B5EF4-FFF2-40B4-BE49-F238E27FC236}">
                  <a16:creationId xmlns:a16="http://schemas.microsoft.com/office/drawing/2014/main" id="{52424DDF-F85A-4F33-A549-A3BF901878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5" name="Line 1">
              <a:extLst>
                <a:ext uri="{FF2B5EF4-FFF2-40B4-BE49-F238E27FC236}">
                  <a16:creationId xmlns:a16="http://schemas.microsoft.com/office/drawing/2014/main" id="{6A65C2E3-E194-4046-9E9B-6EAA516C1F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6" name="Placeholder">
            <a:extLst>
              <a:ext uri="{FF2B5EF4-FFF2-40B4-BE49-F238E27FC236}">
                <a16:creationId xmlns:a16="http://schemas.microsoft.com/office/drawing/2014/main" id="{DF9759D3-CD49-4015-A09A-73B5694D4888}"/>
              </a:ext>
            </a:extLst>
          </p:cNvPr>
          <p:cNvGrpSpPr>
            <a:grpSpLocks/>
          </p:cNvGrpSpPr>
          <p:nvPr/>
        </p:nvGrpSpPr>
        <p:grpSpPr bwMode="auto">
          <a:xfrm>
            <a:off x="4508538" y="4139854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87" name="Border">
              <a:extLst>
                <a:ext uri="{FF2B5EF4-FFF2-40B4-BE49-F238E27FC236}">
                  <a16:creationId xmlns:a16="http://schemas.microsoft.com/office/drawing/2014/main" id="{27738AB5-B1A4-4B58-9E43-7307CE6371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8" name="Line 2">
              <a:extLst>
                <a:ext uri="{FF2B5EF4-FFF2-40B4-BE49-F238E27FC236}">
                  <a16:creationId xmlns:a16="http://schemas.microsoft.com/office/drawing/2014/main" id="{CF839EC1-1601-41C6-9A3F-C4BB1A0D1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9" name="Line 1">
              <a:extLst>
                <a:ext uri="{FF2B5EF4-FFF2-40B4-BE49-F238E27FC236}">
                  <a16:creationId xmlns:a16="http://schemas.microsoft.com/office/drawing/2014/main" id="{DEAF78C1-8B2A-4554-ADD2-F7006C4AFF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90" name="Border">
            <a:extLst>
              <a:ext uri="{FF2B5EF4-FFF2-40B4-BE49-F238E27FC236}">
                <a16:creationId xmlns:a16="http://schemas.microsoft.com/office/drawing/2014/main" id="{37A693B7-85C4-4918-9777-6CAF223B65C1}"/>
              </a:ext>
            </a:extLst>
          </p:cNvPr>
          <p:cNvSpPr>
            <a:spLocks/>
          </p:cNvSpPr>
          <p:nvPr/>
        </p:nvSpPr>
        <p:spPr bwMode="auto">
          <a:xfrm>
            <a:off x="5592315" y="4931317"/>
            <a:ext cx="45719" cy="63061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1" name="Border">
            <a:extLst>
              <a:ext uri="{FF2B5EF4-FFF2-40B4-BE49-F238E27FC236}">
                <a16:creationId xmlns:a16="http://schemas.microsoft.com/office/drawing/2014/main" id="{BCDD9E62-FA37-46DC-BDCE-917B46A8694C}"/>
              </a:ext>
            </a:extLst>
          </p:cNvPr>
          <p:cNvSpPr>
            <a:spLocks/>
          </p:cNvSpPr>
          <p:nvPr/>
        </p:nvSpPr>
        <p:spPr bwMode="auto">
          <a:xfrm>
            <a:off x="5592315" y="4139854"/>
            <a:ext cx="46485" cy="791463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679C8F1-448B-466B-9DC4-93D7F58B8258}"/>
              </a:ext>
            </a:extLst>
          </p:cNvPr>
          <p:cNvSpPr txBox="1"/>
          <p:nvPr/>
        </p:nvSpPr>
        <p:spPr>
          <a:xfrm>
            <a:off x="3568752" y="5561927"/>
            <a:ext cx="19367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/>
              <a:t>이용약관 </a:t>
            </a:r>
            <a:r>
              <a:rPr lang="ko-KR" altLang="en-US" sz="600" dirty="0" err="1"/>
              <a:t>ㅣ</a:t>
            </a:r>
            <a:r>
              <a:rPr lang="ko-KR" altLang="en-US" sz="600" dirty="0"/>
              <a:t> 개인정보취급방침 </a:t>
            </a:r>
            <a:r>
              <a:rPr lang="en-US" altLang="ko-KR" sz="600" dirty="0"/>
              <a:t> </a:t>
            </a:r>
            <a:r>
              <a:rPr lang="ko-KR" altLang="en-US" sz="600" dirty="0" err="1"/>
              <a:t>ㅣ</a:t>
            </a:r>
            <a:r>
              <a:rPr lang="ko-KR" altLang="en-US" sz="600" dirty="0"/>
              <a:t> 사업자정보확인</a:t>
            </a:r>
            <a:endParaRPr lang="en-US" altLang="ko-KR" sz="600" dirty="0"/>
          </a:p>
        </p:txBody>
      </p: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C3F645A5-6D1A-4076-862B-9A4C94EEEBE3}"/>
              </a:ext>
            </a:extLst>
          </p:cNvPr>
          <p:cNvGrpSpPr/>
          <p:nvPr/>
        </p:nvGrpSpPr>
        <p:grpSpPr>
          <a:xfrm>
            <a:off x="3338576" y="5738305"/>
            <a:ext cx="2304935" cy="358471"/>
            <a:chOff x="2776144" y="5555817"/>
            <a:chExt cx="2336120" cy="358471"/>
          </a:xfrm>
        </p:grpSpPr>
        <p:grpSp>
          <p:nvGrpSpPr>
            <p:cNvPr id="94" name="그룹 93">
              <a:extLst>
                <a:ext uri="{FF2B5EF4-FFF2-40B4-BE49-F238E27FC236}">
                  <a16:creationId xmlns:a16="http://schemas.microsoft.com/office/drawing/2014/main" id="{087E3BA8-9710-42BE-8F27-86523F494707}"/>
                </a:ext>
              </a:extLst>
            </p:cNvPr>
            <p:cNvGrpSpPr/>
            <p:nvPr/>
          </p:nvGrpSpPr>
          <p:grpSpPr>
            <a:xfrm>
              <a:off x="2776144" y="5555817"/>
              <a:ext cx="2336120" cy="358471"/>
              <a:chOff x="296626" y="5567600"/>
              <a:chExt cx="2336120" cy="358471"/>
            </a:xfrm>
          </p:grpSpPr>
          <p:sp>
            <p:nvSpPr>
              <p:cNvPr id="97" name="직사각형 96">
                <a:extLst>
                  <a:ext uri="{FF2B5EF4-FFF2-40B4-BE49-F238E27FC236}">
                    <a16:creationId xmlns:a16="http://schemas.microsoft.com/office/drawing/2014/main" id="{0F3AA6FD-1ED8-4EB3-9ADE-2C1605FEBFFB}"/>
                  </a:ext>
                </a:extLst>
              </p:cNvPr>
              <p:cNvSpPr/>
              <p:nvPr/>
            </p:nvSpPr>
            <p:spPr>
              <a:xfrm>
                <a:off x="296626" y="5567600"/>
                <a:ext cx="2336120" cy="32314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18000" rtlCol="0" anchor="b"/>
              <a:lstStyle/>
              <a:p>
                <a:pPr algn="ctr"/>
                <a:endPara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C1BCFF98-7D87-4D70-AA48-A512A0E02031}"/>
                  </a:ext>
                </a:extLst>
              </p:cNvPr>
              <p:cNvSpPr txBox="1"/>
              <p:nvPr/>
            </p:nvSpPr>
            <p:spPr>
              <a:xfrm>
                <a:off x="2146871" y="5749045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전체메뉴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9027725-1BF4-4F64-8454-AAD4B481BEDE}"/>
                  </a:ext>
                </a:extLst>
              </p:cNvPr>
              <p:cNvSpPr txBox="1"/>
              <p:nvPr/>
            </p:nvSpPr>
            <p:spPr>
              <a:xfrm>
                <a:off x="1175071" y="5749045"/>
                <a:ext cx="512103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학습자료실</a:t>
                </a: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EF895E3A-2C7B-46DC-A187-D2842FDE4B47}"/>
                  </a:ext>
                </a:extLst>
              </p:cNvPr>
              <p:cNvSpPr txBox="1"/>
              <p:nvPr/>
            </p:nvSpPr>
            <p:spPr>
              <a:xfrm>
                <a:off x="705805" y="5749722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학습현황</a:t>
                </a: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C547837D-7851-48E2-8A22-EC1225DC6C6A}"/>
                  </a:ext>
                </a:extLst>
              </p:cNvPr>
              <p:cNvSpPr txBox="1"/>
              <p:nvPr/>
            </p:nvSpPr>
            <p:spPr>
              <a:xfrm>
                <a:off x="441082" y="5756794"/>
                <a:ext cx="24878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>
                    <a:solidFill>
                      <a:srgbClr val="005AAA"/>
                    </a:solidFill>
                  </a:rPr>
                  <a:t>홈</a:t>
                </a:r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F1A5F851-15BD-404F-A400-AFF343B869AE}"/>
                  </a:ext>
                </a:extLst>
              </p:cNvPr>
              <p:cNvSpPr txBox="1"/>
              <p:nvPr/>
            </p:nvSpPr>
            <p:spPr>
              <a:xfrm>
                <a:off x="1622063" y="5749045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마이페이지</a:t>
                </a:r>
              </a:p>
            </p:txBody>
          </p:sp>
          <p:sp>
            <p:nvSpPr>
              <p:cNvPr id="103" name="타원 102">
                <a:extLst>
                  <a:ext uri="{FF2B5EF4-FFF2-40B4-BE49-F238E27FC236}">
                    <a16:creationId xmlns:a16="http://schemas.microsoft.com/office/drawing/2014/main" id="{14D79435-3916-4611-B267-B88D3299BBE6}"/>
                  </a:ext>
                </a:extLst>
              </p:cNvPr>
              <p:cNvSpPr/>
              <p:nvPr/>
            </p:nvSpPr>
            <p:spPr>
              <a:xfrm>
                <a:off x="1330542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타원 103">
                <a:extLst>
                  <a:ext uri="{FF2B5EF4-FFF2-40B4-BE49-F238E27FC236}">
                    <a16:creationId xmlns:a16="http://schemas.microsoft.com/office/drawing/2014/main" id="{6DC54C86-1E8C-465D-9452-6F4D847BE4DC}"/>
                  </a:ext>
                </a:extLst>
              </p:cNvPr>
              <p:cNvSpPr/>
              <p:nvPr/>
            </p:nvSpPr>
            <p:spPr>
              <a:xfrm>
                <a:off x="1773284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5F667B47-C478-4A7F-AF9C-02D3D2939841}"/>
                  </a:ext>
                </a:extLst>
              </p:cNvPr>
              <p:cNvSpPr/>
              <p:nvPr/>
            </p:nvSpPr>
            <p:spPr>
              <a:xfrm>
                <a:off x="836949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5" name="Menu">
              <a:extLst>
                <a:ext uri="{FF2B5EF4-FFF2-40B4-BE49-F238E27FC236}">
                  <a16:creationId xmlns:a16="http://schemas.microsoft.com/office/drawing/2014/main" id="{66252B86-F162-4CF4-AE2E-DC3F368CA59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40790" y="5607885"/>
              <a:ext cx="147591" cy="94054"/>
            </a:xfrm>
            <a:custGeom>
              <a:avLst/>
              <a:gdLst>
                <a:gd name="T0" fmla="*/ 0 w 667"/>
                <a:gd name="T1" fmla="*/ 0 h 426"/>
                <a:gd name="T2" fmla="*/ 0 w 667"/>
                <a:gd name="T3" fmla="*/ 26 h 426"/>
                <a:gd name="T4" fmla="*/ 667 w 667"/>
                <a:gd name="T5" fmla="*/ 26 h 426"/>
                <a:gd name="T6" fmla="*/ 667 w 667"/>
                <a:gd name="T7" fmla="*/ 0 h 426"/>
                <a:gd name="T8" fmla="*/ 0 w 667"/>
                <a:gd name="T9" fmla="*/ 0 h 426"/>
                <a:gd name="T10" fmla="*/ 0 w 667"/>
                <a:gd name="T11" fmla="*/ 200 h 426"/>
                <a:gd name="T12" fmla="*/ 0 w 667"/>
                <a:gd name="T13" fmla="*/ 226 h 426"/>
                <a:gd name="T14" fmla="*/ 667 w 667"/>
                <a:gd name="T15" fmla="*/ 226 h 426"/>
                <a:gd name="T16" fmla="*/ 667 w 667"/>
                <a:gd name="T17" fmla="*/ 200 h 426"/>
                <a:gd name="T18" fmla="*/ 0 w 667"/>
                <a:gd name="T19" fmla="*/ 200 h 426"/>
                <a:gd name="T20" fmla="*/ 0 w 667"/>
                <a:gd name="T21" fmla="*/ 400 h 426"/>
                <a:gd name="T22" fmla="*/ 0 w 667"/>
                <a:gd name="T23" fmla="*/ 426 h 426"/>
                <a:gd name="T24" fmla="*/ 667 w 667"/>
                <a:gd name="T25" fmla="*/ 426 h 426"/>
                <a:gd name="T26" fmla="*/ 667 w 667"/>
                <a:gd name="T27" fmla="*/ 400 h 426"/>
                <a:gd name="T28" fmla="*/ 0 w 667"/>
                <a:gd name="T29" fmla="*/ 40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7" h="426">
                  <a:moveTo>
                    <a:pt x="0" y="0"/>
                  </a:moveTo>
                  <a:lnTo>
                    <a:pt x="0" y="26"/>
                  </a:lnTo>
                  <a:lnTo>
                    <a:pt x="667" y="26"/>
                  </a:lnTo>
                  <a:lnTo>
                    <a:pt x="667" y="0"/>
                  </a:lnTo>
                  <a:lnTo>
                    <a:pt x="0" y="0"/>
                  </a:lnTo>
                  <a:close/>
                  <a:moveTo>
                    <a:pt x="0" y="200"/>
                  </a:moveTo>
                  <a:lnTo>
                    <a:pt x="0" y="226"/>
                  </a:lnTo>
                  <a:lnTo>
                    <a:pt x="667" y="226"/>
                  </a:lnTo>
                  <a:lnTo>
                    <a:pt x="667" y="200"/>
                  </a:lnTo>
                  <a:lnTo>
                    <a:pt x="0" y="200"/>
                  </a:lnTo>
                  <a:close/>
                  <a:moveTo>
                    <a:pt x="0" y="400"/>
                  </a:moveTo>
                  <a:lnTo>
                    <a:pt x="0" y="426"/>
                  </a:lnTo>
                  <a:lnTo>
                    <a:pt x="667" y="426"/>
                  </a:lnTo>
                  <a:lnTo>
                    <a:pt x="667" y="400"/>
                  </a:lnTo>
                  <a:lnTo>
                    <a:pt x="0" y="400"/>
                  </a:ln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맑은고딕"/>
                <a:cs typeface="Segoe UI" panose="020B0502040204020203" pitchFamily="34" charset="0"/>
              </a:endParaRPr>
            </a:p>
          </p:txBody>
        </p:sp>
        <p:sp>
          <p:nvSpPr>
            <p:cNvPr id="96" name="Go Home">
              <a:extLst>
                <a:ext uri="{FF2B5EF4-FFF2-40B4-BE49-F238E27FC236}">
                  <a16:creationId xmlns:a16="http://schemas.microsoft.com/office/drawing/2014/main" id="{D2765452-8D2C-4DAB-B297-63F2E865684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957608" y="5584391"/>
              <a:ext cx="163513" cy="161925"/>
            </a:xfrm>
            <a:custGeom>
              <a:avLst/>
              <a:gdLst>
                <a:gd name="T0" fmla="*/ 331 w 667"/>
                <a:gd name="T1" fmla="*/ 0 h 666"/>
                <a:gd name="T2" fmla="*/ 324 w 667"/>
                <a:gd name="T3" fmla="*/ 5 h 666"/>
                <a:gd name="T4" fmla="*/ 5 w 667"/>
                <a:gd name="T5" fmla="*/ 336 h 666"/>
                <a:gd name="T6" fmla="*/ 6 w 667"/>
                <a:gd name="T7" fmla="*/ 355 h 666"/>
                <a:gd name="T8" fmla="*/ 25 w 667"/>
                <a:gd name="T9" fmla="*/ 355 h 666"/>
                <a:gd name="T10" fmla="*/ 67 w 667"/>
                <a:gd name="T11" fmla="*/ 311 h 666"/>
                <a:gd name="T12" fmla="*/ 67 w 667"/>
                <a:gd name="T13" fmla="*/ 666 h 666"/>
                <a:gd name="T14" fmla="*/ 600 w 667"/>
                <a:gd name="T15" fmla="*/ 666 h 666"/>
                <a:gd name="T16" fmla="*/ 600 w 667"/>
                <a:gd name="T17" fmla="*/ 311 h 666"/>
                <a:gd name="T18" fmla="*/ 642 w 667"/>
                <a:gd name="T19" fmla="*/ 355 h 666"/>
                <a:gd name="T20" fmla="*/ 661 w 667"/>
                <a:gd name="T21" fmla="*/ 355 h 666"/>
                <a:gd name="T22" fmla="*/ 662 w 667"/>
                <a:gd name="T23" fmla="*/ 336 h 666"/>
                <a:gd name="T24" fmla="*/ 343 w 667"/>
                <a:gd name="T25" fmla="*/ 5 h 666"/>
                <a:gd name="T26" fmla="*/ 331 w 667"/>
                <a:gd name="T27" fmla="*/ 0 h 666"/>
                <a:gd name="T28" fmla="*/ 333 w 667"/>
                <a:gd name="T29" fmla="*/ 33 h 666"/>
                <a:gd name="T30" fmla="*/ 573 w 667"/>
                <a:gd name="T31" fmla="*/ 283 h 666"/>
                <a:gd name="T32" fmla="*/ 573 w 667"/>
                <a:gd name="T33" fmla="*/ 640 h 666"/>
                <a:gd name="T34" fmla="*/ 427 w 667"/>
                <a:gd name="T35" fmla="*/ 640 h 666"/>
                <a:gd name="T36" fmla="*/ 427 w 667"/>
                <a:gd name="T37" fmla="*/ 360 h 666"/>
                <a:gd name="T38" fmla="*/ 240 w 667"/>
                <a:gd name="T39" fmla="*/ 360 h 666"/>
                <a:gd name="T40" fmla="*/ 240 w 667"/>
                <a:gd name="T41" fmla="*/ 640 h 666"/>
                <a:gd name="T42" fmla="*/ 93 w 667"/>
                <a:gd name="T43" fmla="*/ 640 h 666"/>
                <a:gd name="T44" fmla="*/ 93 w 667"/>
                <a:gd name="T45" fmla="*/ 283 h 666"/>
                <a:gd name="T46" fmla="*/ 333 w 667"/>
                <a:gd name="T47" fmla="*/ 33 h 666"/>
                <a:gd name="T48" fmla="*/ 467 w 667"/>
                <a:gd name="T49" fmla="*/ 66 h 666"/>
                <a:gd name="T50" fmla="*/ 467 w 667"/>
                <a:gd name="T51" fmla="*/ 107 h 666"/>
                <a:gd name="T52" fmla="*/ 493 w 667"/>
                <a:gd name="T53" fmla="*/ 134 h 666"/>
                <a:gd name="T54" fmla="*/ 493 w 667"/>
                <a:gd name="T55" fmla="*/ 93 h 666"/>
                <a:gd name="T56" fmla="*/ 520 w 667"/>
                <a:gd name="T57" fmla="*/ 93 h 666"/>
                <a:gd name="T58" fmla="*/ 520 w 667"/>
                <a:gd name="T59" fmla="*/ 162 h 666"/>
                <a:gd name="T60" fmla="*/ 547 w 667"/>
                <a:gd name="T61" fmla="*/ 190 h 666"/>
                <a:gd name="T62" fmla="*/ 547 w 667"/>
                <a:gd name="T63" fmla="*/ 66 h 666"/>
                <a:gd name="T64" fmla="*/ 467 w 667"/>
                <a:gd name="T65" fmla="*/ 66 h 666"/>
                <a:gd name="T66" fmla="*/ 267 w 667"/>
                <a:gd name="T67" fmla="*/ 386 h 666"/>
                <a:gd name="T68" fmla="*/ 400 w 667"/>
                <a:gd name="T69" fmla="*/ 386 h 666"/>
                <a:gd name="T70" fmla="*/ 400 w 667"/>
                <a:gd name="T71" fmla="*/ 640 h 666"/>
                <a:gd name="T72" fmla="*/ 267 w 667"/>
                <a:gd name="T73" fmla="*/ 640 h 666"/>
                <a:gd name="T74" fmla="*/ 267 w 667"/>
                <a:gd name="T75" fmla="*/ 38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7" h="666">
                  <a:moveTo>
                    <a:pt x="331" y="0"/>
                  </a:moveTo>
                  <a:cubicBezTo>
                    <a:pt x="328" y="1"/>
                    <a:pt x="326" y="2"/>
                    <a:pt x="324" y="5"/>
                  </a:cubicBezTo>
                  <a:lnTo>
                    <a:pt x="5" y="336"/>
                  </a:lnTo>
                  <a:cubicBezTo>
                    <a:pt x="0" y="341"/>
                    <a:pt x="1" y="350"/>
                    <a:pt x="6" y="355"/>
                  </a:cubicBezTo>
                  <a:cubicBezTo>
                    <a:pt x="11" y="360"/>
                    <a:pt x="20" y="360"/>
                    <a:pt x="25" y="355"/>
                  </a:cubicBezTo>
                  <a:lnTo>
                    <a:pt x="67" y="311"/>
                  </a:lnTo>
                  <a:lnTo>
                    <a:pt x="67" y="666"/>
                  </a:lnTo>
                  <a:lnTo>
                    <a:pt x="600" y="666"/>
                  </a:lnTo>
                  <a:lnTo>
                    <a:pt x="600" y="311"/>
                  </a:lnTo>
                  <a:lnTo>
                    <a:pt x="642" y="355"/>
                  </a:lnTo>
                  <a:cubicBezTo>
                    <a:pt x="647" y="360"/>
                    <a:pt x="656" y="360"/>
                    <a:pt x="661" y="355"/>
                  </a:cubicBezTo>
                  <a:cubicBezTo>
                    <a:pt x="666" y="350"/>
                    <a:pt x="667" y="341"/>
                    <a:pt x="662" y="336"/>
                  </a:cubicBezTo>
                  <a:lnTo>
                    <a:pt x="343" y="5"/>
                  </a:lnTo>
                  <a:cubicBezTo>
                    <a:pt x="340" y="1"/>
                    <a:pt x="335" y="0"/>
                    <a:pt x="331" y="0"/>
                  </a:cubicBezTo>
                  <a:close/>
                  <a:moveTo>
                    <a:pt x="333" y="33"/>
                  </a:moveTo>
                  <a:lnTo>
                    <a:pt x="573" y="283"/>
                  </a:lnTo>
                  <a:lnTo>
                    <a:pt x="573" y="640"/>
                  </a:lnTo>
                  <a:lnTo>
                    <a:pt x="427" y="640"/>
                  </a:lnTo>
                  <a:lnTo>
                    <a:pt x="427" y="360"/>
                  </a:lnTo>
                  <a:lnTo>
                    <a:pt x="240" y="360"/>
                  </a:lnTo>
                  <a:lnTo>
                    <a:pt x="240" y="640"/>
                  </a:lnTo>
                  <a:lnTo>
                    <a:pt x="93" y="640"/>
                  </a:lnTo>
                  <a:lnTo>
                    <a:pt x="93" y="283"/>
                  </a:lnTo>
                  <a:lnTo>
                    <a:pt x="333" y="33"/>
                  </a:lnTo>
                  <a:close/>
                  <a:moveTo>
                    <a:pt x="467" y="66"/>
                  </a:moveTo>
                  <a:lnTo>
                    <a:pt x="467" y="107"/>
                  </a:lnTo>
                  <a:lnTo>
                    <a:pt x="493" y="134"/>
                  </a:lnTo>
                  <a:lnTo>
                    <a:pt x="493" y="93"/>
                  </a:lnTo>
                  <a:lnTo>
                    <a:pt x="520" y="93"/>
                  </a:lnTo>
                  <a:lnTo>
                    <a:pt x="520" y="162"/>
                  </a:lnTo>
                  <a:lnTo>
                    <a:pt x="547" y="190"/>
                  </a:lnTo>
                  <a:lnTo>
                    <a:pt x="547" y="66"/>
                  </a:lnTo>
                  <a:lnTo>
                    <a:pt x="467" y="66"/>
                  </a:lnTo>
                  <a:close/>
                  <a:moveTo>
                    <a:pt x="267" y="386"/>
                  </a:moveTo>
                  <a:lnTo>
                    <a:pt x="400" y="386"/>
                  </a:lnTo>
                  <a:lnTo>
                    <a:pt x="400" y="640"/>
                  </a:lnTo>
                  <a:lnTo>
                    <a:pt x="267" y="640"/>
                  </a:lnTo>
                  <a:lnTo>
                    <a:pt x="267" y="386"/>
                  </a:lnTo>
                  <a:close/>
                </a:path>
              </a:pathLst>
            </a:custGeom>
            <a:solidFill>
              <a:srgbClr val="005AA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0C02614B-BBFD-4E60-8F25-8D8C4B25FE20}"/>
              </a:ext>
            </a:extLst>
          </p:cNvPr>
          <p:cNvGrpSpPr/>
          <p:nvPr/>
        </p:nvGrpSpPr>
        <p:grpSpPr>
          <a:xfrm>
            <a:off x="3183368" y="1783435"/>
            <a:ext cx="2615349" cy="229665"/>
            <a:chOff x="712094" y="6060645"/>
            <a:chExt cx="2615349" cy="229665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1D849C32-5D70-4E3C-9FBF-BA787E49AE23}"/>
                </a:ext>
              </a:extLst>
            </p:cNvPr>
            <p:cNvSpPr txBox="1"/>
            <p:nvPr/>
          </p:nvSpPr>
          <p:spPr>
            <a:xfrm>
              <a:off x="712094" y="6060645"/>
              <a:ext cx="2609256" cy="229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25000"/>
                </a:lnSpc>
              </a:pPr>
              <a:r>
                <a:rPr lang="en-US" altLang="ko-KR" sz="600" b="1" dirty="0">
                  <a:solidFill>
                    <a:srgbClr val="FD600A"/>
                  </a:solidFill>
                  <a:latin typeface="+mn-ea"/>
                </a:rPr>
                <a:t>Continue screen</a:t>
              </a:r>
              <a:endParaRPr lang="ko-KR" altLang="en-US" sz="600" b="1" dirty="0">
                <a:solidFill>
                  <a:srgbClr val="FD600A"/>
                </a:solidFill>
                <a:latin typeface="+mn-ea"/>
              </a:endParaRPr>
            </a:p>
          </p:txBody>
        </p:sp>
        <p:cxnSp>
          <p:nvCxnSpPr>
            <p:cNvPr id="108" name="직선 연결선 107">
              <a:extLst>
                <a:ext uri="{FF2B5EF4-FFF2-40B4-BE49-F238E27FC236}">
                  <a16:creationId xmlns:a16="http://schemas.microsoft.com/office/drawing/2014/main" id="{7097A5A6-EA9C-4B01-9883-5910F44712EE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077609"/>
              <a:ext cx="2609256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id="{6F7B5BB3-6DA2-4242-B032-5668A7E472DB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290310"/>
              <a:ext cx="2615349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10" name="표 109">
            <a:extLst>
              <a:ext uri="{FF2B5EF4-FFF2-40B4-BE49-F238E27FC236}">
                <a16:creationId xmlns:a16="http://schemas.microsoft.com/office/drawing/2014/main" id="{3C3A7034-4533-4FD5-9559-8448B112BB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15286"/>
              </p:ext>
            </p:extLst>
          </p:nvPr>
        </p:nvGraphicFramePr>
        <p:xfrm>
          <a:off x="9204312" y="1096762"/>
          <a:ext cx="2987688" cy="5760022"/>
        </p:xfrm>
        <a:graphic>
          <a:graphicData uri="http://schemas.openxmlformats.org/drawingml/2006/table">
            <a:tbl>
              <a:tblPr/>
              <a:tblGrid>
                <a:gridCol w="111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59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A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5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700" b="1" dirty="0" err="1"/>
                        <a:t>앱타이틀</a:t>
                      </a:r>
                      <a:r>
                        <a:rPr lang="en-US" altLang="ko-KR" sz="700" b="1" dirty="0"/>
                        <a:t>/</a:t>
                      </a:r>
                      <a:r>
                        <a:rPr lang="ko-KR" altLang="en-US" sz="700" b="1" dirty="0" err="1"/>
                        <a:t>통합알림</a:t>
                      </a:r>
                      <a:r>
                        <a:rPr lang="ko-KR" altLang="en-US" sz="700" b="1" dirty="0"/>
                        <a:t> 영역</a:t>
                      </a:r>
                      <a:endParaRPr lang="en-US" altLang="ko-KR" sz="700" b="1" dirty="0"/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로고이미지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통합알림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아이콘</a:t>
                      </a:r>
                      <a:br>
                        <a:rPr lang="en-US" altLang="ko-KR" sz="700" b="0" dirty="0">
                          <a:highlight>
                            <a:srgbClr val="FFFFFF"/>
                          </a:highlight>
                        </a:rPr>
                      </a:b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신규 알림 유무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뱃지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표기</a:t>
                      </a:r>
                      <a:r>
                        <a:rPr lang="ko-KR" altLang="en-US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(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</a:rPr>
                        <a:t>KM02030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)</a:t>
                      </a: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장바구니 아이콘</a:t>
                      </a:r>
                      <a:br>
                        <a:rPr lang="en-US" altLang="ko-KR" sz="700" b="0" dirty="0">
                          <a:highlight>
                            <a:srgbClr val="FFFFFF"/>
                          </a:highlight>
                        </a:rPr>
                      </a:b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장바구니 상품 유무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뱃지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표기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당겨서 새로 고침하기 기능반영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B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ko-KR" altLang="en-US" sz="700" b="1" dirty="0"/>
                        <a:t>이벤트</a:t>
                      </a:r>
                      <a:r>
                        <a:rPr lang="en-US" altLang="ko-KR" sz="700" b="1" dirty="0"/>
                        <a:t>/</a:t>
                      </a:r>
                      <a:r>
                        <a:rPr lang="ko-KR" altLang="en-US" sz="700" b="1" dirty="0"/>
                        <a:t>프로모션 영역 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(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</a:rPr>
                        <a:t>KM02010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)</a:t>
                      </a:r>
                      <a:endParaRPr lang="en-US" altLang="ko-KR" sz="700" b="1" dirty="0"/>
                    </a:p>
                    <a:p>
                      <a:pPr marL="171450" indent="-171450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en-US" altLang="ko-KR" sz="700" b="0" dirty="0"/>
                        <a:t>N</a:t>
                      </a:r>
                      <a:r>
                        <a:rPr lang="ko-KR" altLang="en-US" sz="700" b="0" dirty="0" err="1"/>
                        <a:t>초간격</a:t>
                      </a:r>
                      <a:r>
                        <a:rPr lang="ko-KR" altLang="en-US" sz="700" b="0" dirty="0"/>
                        <a:t> 자동 슬라이딩</a:t>
                      </a:r>
                      <a:r>
                        <a:rPr lang="en-US" altLang="ko-KR" sz="700" b="0" dirty="0"/>
                        <a:t>/</a:t>
                      </a:r>
                      <a:r>
                        <a:rPr lang="ko-KR" altLang="en-US" sz="700" b="0" dirty="0" err="1"/>
                        <a:t>스와이프</a:t>
                      </a:r>
                      <a:r>
                        <a:rPr lang="ko-KR" altLang="en-US" sz="700" b="0" dirty="0"/>
                        <a:t> 처리</a:t>
                      </a:r>
                      <a:endParaRPr lang="en-US" altLang="ko-KR" sz="700" b="0" dirty="0"/>
                    </a:p>
                    <a:p>
                      <a:pPr marL="171450" indent="-171450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/>
                        <a:t>배너 탭 시 내부 및 외부로 연결되도록 </a:t>
                      </a: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관리자 화면</a:t>
                      </a:r>
                      <a:r>
                        <a:rPr lang="ko-KR" altLang="en-US" sz="700" b="0" dirty="0"/>
                        <a:t> </a:t>
                      </a: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연계</a:t>
                      </a:r>
                      <a:r>
                        <a:rPr lang="ko-KR" altLang="en-US" sz="700" b="0" dirty="0"/>
                        <a:t> 요함</a:t>
                      </a:r>
                      <a:endParaRPr lang="en-US" altLang="ko-KR" sz="700" b="0" dirty="0"/>
                    </a:p>
                    <a:p>
                      <a:pPr marL="171450" indent="-171450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 err="1">
                          <a:solidFill>
                            <a:srgbClr val="FF0000"/>
                          </a:solidFill>
                        </a:rPr>
                        <a:t>베너수량</a:t>
                      </a:r>
                      <a:r>
                        <a:rPr lang="ko-KR" altLang="en-US" sz="700" b="0" dirty="0">
                          <a:solidFill>
                            <a:srgbClr val="FF0000"/>
                          </a:solidFill>
                        </a:rPr>
                        <a:t> 최대 </a:t>
                      </a:r>
                      <a:r>
                        <a:rPr lang="en-US" altLang="ko-KR" sz="700" b="0" dirty="0">
                          <a:solidFill>
                            <a:srgbClr val="FF0000"/>
                          </a:solidFill>
                        </a:rPr>
                        <a:t>10</a:t>
                      </a:r>
                      <a:r>
                        <a:rPr lang="ko-KR" altLang="en-US" sz="700" b="0" dirty="0">
                          <a:solidFill>
                            <a:srgbClr val="FF0000"/>
                          </a:solidFill>
                        </a:rPr>
                        <a:t>개 확인 </a:t>
                      </a:r>
                      <a:r>
                        <a:rPr lang="en-US" altLang="ko-KR" sz="700" b="0" dirty="0">
                          <a:solidFill>
                            <a:srgbClr val="FF0000"/>
                          </a:solidFill>
                        </a:rPr>
                        <a:t>, </a:t>
                      </a:r>
                      <a:r>
                        <a:rPr lang="ko-KR" altLang="en-US" sz="700" b="0" dirty="0">
                          <a:solidFill>
                            <a:srgbClr val="FF0000"/>
                          </a:solidFill>
                        </a:rPr>
                        <a:t>이벤트가 없을 경우 디폴트 이미지</a:t>
                      </a:r>
                      <a:r>
                        <a:rPr lang="en-US" altLang="ko-KR" sz="700" b="0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sz="700" b="0" dirty="0" err="1">
                          <a:solidFill>
                            <a:srgbClr val="FF0000"/>
                          </a:solidFill>
                        </a:rPr>
                        <a:t>링크없음</a:t>
                      </a:r>
                      <a:r>
                        <a:rPr lang="en-US" altLang="ko-KR" sz="700" b="0" dirty="0">
                          <a:solidFill>
                            <a:srgbClr val="FF0000"/>
                          </a:solidFill>
                        </a:rPr>
                        <a:t>)</a:t>
                      </a:r>
                      <a:r>
                        <a:rPr lang="ko-KR" altLang="en-US" sz="700" b="0" dirty="0">
                          <a:solidFill>
                            <a:srgbClr val="FF0000"/>
                          </a:solidFill>
                        </a:rPr>
                        <a:t> 제공</a:t>
                      </a:r>
                      <a:endParaRPr lang="en-US" altLang="ko-KR" sz="700" b="0" dirty="0">
                        <a:solidFill>
                          <a:srgbClr val="FF0000"/>
                        </a:solidFill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사이즈 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: 554*270 (</a:t>
                      </a:r>
                      <a:r>
                        <a:rPr lang="ko-KR" altLang="en-US" sz="800" b="1" dirty="0" err="1">
                          <a:solidFill>
                            <a:schemeClr val="tx1"/>
                          </a:solidFill>
                        </a:rPr>
                        <a:t>홈페이지배너와</a:t>
                      </a:r>
                      <a:r>
                        <a:rPr lang="ko-KR" altLang="en-US" sz="800" b="1" dirty="0">
                          <a:solidFill>
                            <a:schemeClr val="tx1"/>
                          </a:solidFill>
                        </a:rPr>
                        <a:t> 동일</a:t>
                      </a:r>
                      <a:r>
                        <a:rPr lang="en-US" altLang="ko-KR" sz="800" b="1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80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C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700" b="1" dirty="0" err="1"/>
                        <a:t>한줄</a:t>
                      </a:r>
                      <a:r>
                        <a:rPr lang="ko-KR" altLang="en-US" sz="700" b="1" dirty="0"/>
                        <a:t> 최신 통합 알림 영역 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(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</a:rPr>
                        <a:t>KM02030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)</a:t>
                      </a:r>
                      <a:endParaRPr lang="en-US" altLang="ko-KR" sz="700" b="1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알림 메시지 발송 시 설정한 </a:t>
                      </a:r>
                      <a:r>
                        <a:rPr lang="en-US" altLang="ko-KR" sz="700" b="0" dirty="0"/>
                        <a:t>[</a:t>
                      </a:r>
                      <a:r>
                        <a:rPr lang="ko-KR" altLang="en-US" sz="700" b="0" dirty="0"/>
                        <a:t>제목</a:t>
                      </a:r>
                      <a:r>
                        <a:rPr lang="en-US" altLang="ko-KR" sz="700" b="0" dirty="0"/>
                        <a:t>]</a:t>
                      </a:r>
                      <a:r>
                        <a:rPr lang="ko-KR" altLang="en-US" sz="700" b="0" dirty="0"/>
                        <a:t>이 노출될 수 있도록 처리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 err="1"/>
                        <a:t>학습알림을</a:t>
                      </a:r>
                      <a:r>
                        <a:rPr lang="ko-KR" altLang="en-US" sz="700" b="0" dirty="0"/>
                        <a:t> 제외한 최신 </a:t>
                      </a:r>
                      <a:r>
                        <a:rPr lang="ko-KR" altLang="en-US" sz="700" b="0" dirty="0" err="1"/>
                        <a:t>소식알림</a:t>
                      </a:r>
                      <a:r>
                        <a:rPr lang="ko-KR" altLang="en-US" sz="700" b="0" dirty="0"/>
                        <a:t> </a:t>
                      </a:r>
                      <a:r>
                        <a:rPr lang="en-US" altLang="ko-KR" sz="700" b="0" dirty="0"/>
                        <a:t>1</a:t>
                      </a:r>
                      <a:r>
                        <a:rPr lang="ko-KR" altLang="en-US" sz="700" b="0" dirty="0"/>
                        <a:t>개 제공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관리자 화면</a:t>
                      </a:r>
                      <a:r>
                        <a:rPr lang="ko-KR" altLang="en-US" sz="700" b="0" dirty="0"/>
                        <a:t> </a:t>
                      </a: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연계</a:t>
                      </a:r>
                      <a:r>
                        <a:rPr lang="ko-KR" altLang="en-US" sz="700" b="0" dirty="0"/>
                        <a:t> 요함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 err="1"/>
                        <a:t>앱최초설치후</a:t>
                      </a:r>
                      <a:r>
                        <a:rPr lang="ko-KR" altLang="en-US" sz="700" b="0" dirty="0"/>
                        <a:t> 받은 알림이 없는 경우 해당 영역 </a:t>
                      </a:r>
                      <a:r>
                        <a:rPr lang="ko-KR" altLang="en-US" sz="700" b="0" dirty="0" err="1"/>
                        <a:t>히든처리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/>
                        <a:t>알림이 수신된 경우 화면 </a:t>
                      </a:r>
                      <a:r>
                        <a:rPr lang="ko-KR" altLang="en-US" sz="700" b="0" dirty="0" err="1"/>
                        <a:t>새로고침</a:t>
                      </a:r>
                      <a:r>
                        <a:rPr lang="ko-KR" altLang="en-US" sz="700" b="0" dirty="0"/>
                        <a:t> 후 노출</a:t>
                      </a:r>
                      <a:endParaRPr lang="en-US" altLang="ko-KR" sz="700" b="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D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700" b="1" dirty="0"/>
                        <a:t>학습현황보기</a:t>
                      </a:r>
                      <a:r>
                        <a:rPr lang="en-US" altLang="ko-KR" sz="700" b="1" dirty="0"/>
                        <a:t>,</a:t>
                      </a:r>
                      <a:r>
                        <a:rPr lang="ko-KR" altLang="en-US" sz="700" b="1" dirty="0" err="1"/>
                        <a:t>백점이</a:t>
                      </a:r>
                      <a:r>
                        <a:rPr lang="ko-KR" altLang="en-US" sz="700" b="1" dirty="0"/>
                        <a:t> 혜택 안내 영역</a:t>
                      </a:r>
                      <a:endParaRPr lang="en-US" altLang="ko-KR" sz="700" b="1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맑은 고딕" panose="020B0503020000020004" pitchFamily="50" charset="-127"/>
                        <a:buChar char="­"/>
                        <a:tabLst/>
                        <a:defRPr/>
                      </a:pPr>
                      <a:r>
                        <a:rPr lang="ko-KR" altLang="en-US" sz="700" b="0" dirty="0"/>
                        <a:t>탭 시 각 화면으로 이동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맑은 고딕" panose="020B0503020000020004" pitchFamily="50" charset="-127"/>
                        <a:buChar char="­"/>
                        <a:tabLst/>
                        <a:defRPr/>
                      </a:pPr>
                      <a:r>
                        <a:rPr lang="ko-KR" altLang="en-US" sz="700" b="0" dirty="0"/>
                        <a:t>각 </a:t>
                      </a:r>
                      <a:r>
                        <a:rPr lang="en-US" altLang="ko-KR" sz="700" b="0" dirty="0"/>
                        <a:t>1</a:t>
                      </a:r>
                      <a:r>
                        <a:rPr lang="ko-KR" altLang="en-US" sz="700" b="0" dirty="0"/>
                        <a:t>개 배너 고정</a:t>
                      </a:r>
                      <a:r>
                        <a:rPr lang="en-US" altLang="ko-KR" sz="700" b="0" dirty="0"/>
                        <a:t>(</a:t>
                      </a:r>
                      <a:r>
                        <a:rPr lang="ko-KR" altLang="en-US" sz="700" b="0" dirty="0"/>
                        <a:t>롤링</a:t>
                      </a:r>
                      <a:r>
                        <a:rPr lang="en-US" altLang="ko-KR" sz="700" b="0" dirty="0"/>
                        <a:t>,</a:t>
                      </a:r>
                      <a:r>
                        <a:rPr lang="ko-KR" altLang="en-US" sz="700" b="0" dirty="0" err="1"/>
                        <a:t>스와이프</a:t>
                      </a:r>
                      <a:r>
                        <a:rPr lang="en-US" altLang="ko-KR" sz="700" b="0" dirty="0"/>
                        <a:t>X)</a:t>
                      </a: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맑은 고딕" panose="020B0503020000020004" pitchFamily="50" charset="-127"/>
                        <a:buChar char="­"/>
                        <a:tabLst/>
                        <a:defRPr/>
                      </a:pP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관리자 화면 연계</a:t>
                      </a:r>
                      <a:r>
                        <a:rPr lang="ko-KR" altLang="en-US" sz="700" b="0" dirty="0"/>
                        <a:t> 필요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/>
                        <a:t>학습현황보기</a:t>
                      </a:r>
                      <a:r>
                        <a:rPr lang="en-US" altLang="ko-KR" sz="700" b="0" dirty="0"/>
                        <a:t>,</a:t>
                      </a:r>
                      <a:r>
                        <a:rPr lang="ko-KR" altLang="en-US" sz="700" b="0" dirty="0" err="1"/>
                        <a:t>백접이</a:t>
                      </a:r>
                      <a:r>
                        <a:rPr lang="ko-KR" altLang="en-US" sz="700" b="0" dirty="0"/>
                        <a:t> 혜택은 </a:t>
                      </a:r>
                      <a:r>
                        <a:rPr lang="ko-KR" altLang="en-US" sz="700" b="0" dirty="0" err="1"/>
                        <a:t>디폴트이미지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/>
                        <a:t>신규등록시 등록한 </a:t>
                      </a:r>
                      <a:r>
                        <a:rPr lang="ko-KR" altLang="en-US" sz="700" b="0" dirty="0" err="1"/>
                        <a:t>배너이미지</a:t>
                      </a:r>
                      <a:r>
                        <a:rPr lang="ko-KR" altLang="en-US" sz="700" b="0" dirty="0"/>
                        <a:t> 및 링크 제공</a:t>
                      </a:r>
                      <a:r>
                        <a:rPr lang="en-US" altLang="ko-KR" sz="7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941513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E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700" b="1" dirty="0"/>
                        <a:t>학습자료실 바로가기 영역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(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</a:rPr>
                        <a:t>KM02010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)</a:t>
                      </a:r>
                      <a:endParaRPr lang="en-US" altLang="ko-KR" sz="700" b="1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맑은 고딕" panose="020B0503020000020004" pitchFamily="50" charset="-127"/>
                        <a:buChar char="­"/>
                        <a:tabLst/>
                        <a:defRPr/>
                      </a:pPr>
                      <a:r>
                        <a:rPr lang="ko-KR" altLang="en-US" sz="700" b="0" dirty="0" err="1"/>
                        <a:t>스마트펜</a:t>
                      </a:r>
                      <a:r>
                        <a:rPr lang="en-US" altLang="ko-KR" sz="700" b="0" dirty="0"/>
                        <a:t>, MP3</a:t>
                      </a:r>
                      <a:r>
                        <a:rPr lang="ko-KR" altLang="en-US" sz="700" b="0" dirty="0"/>
                        <a:t>음원</a:t>
                      </a:r>
                      <a:r>
                        <a:rPr lang="en-US" altLang="ko-KR" sz="700" b="0" dirty="0"/>
                        <a:t>,</a:t>
                      </a:r>
                      <a:r>
                        <a:rPr lang="ko-KR" altLang="en-US" sz="700" b="0" dirty="0" err="1"/>
                        <a:t>스마트키즈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/>
                        <a:t>동영상강의</a:t>
                      </a:r>
                      <a:r>
                        <a:rPr lang="en-US" altLang="ko-KR" sz="700" b="0" dirty="0"/>
                        <a:t>,,</a:t>
                      </a:r>
                      <a:r>
                        <a:rPr lang="ko-KR" altLang="en-US" sz="700" b="0" dirty="0"/>
                        <a:t>내공</a:t>
                      </a:r>
                      <a:r>
                        <a:rPr lang="en-US" altLang="ko-KR" sz="700" b="0" dirty="0"/>
                        <a:t>100, </a:t>
                      </a:r>
                      <a:r>
                        <a:rPr lang="ko-KR" altLang="en-US" sz="700" b="0" dirty="0"/>
                        <a:t>스마트 </a:t>
                      </a:r>
                      <a:r>
                        <a:rPr lang="en-US" altLang="ko-KR" sz="700" b="0" dirty="0"/>
                        <a:t>AR</a:t>
                      </a:r>
                      <a:r>
                        <a:rPr lang="ko-KR" altLang="en-US" sz="700" b="0" dirty="0"/>
                        <a:t>앱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맑은 고딕" panose="020B0503020000020004" pitchFamily="50" charset="-127"/>
                        <a:buChar char="­"/>
                        <a:tabLst/>
                        <a:defRPr/>
                      </a:pPr>
                      <a:r>
                        <a:rPr lang="ko-KR" altLang="en-US" sz="700" b="0" dirty="0"/>
                        <a:t>탭 시 각 화면으로 이동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맑은 고딕" panose="020B0503020000020004" pitchFamily="50" charset="-127"/>
                        <a:buChar char="­"/>
                        <a:tabLst/>
                        <a:defRPr/>
                      </a:pPr>
                      <a:r>
                        <a:rPr lang="ko-KR" altLang="en-US" sz="700" b="0" dirty="0"/>
                        <a:t>내공 </a:t>
                      </a:r>
                      <a:r>
                        <a:rPr lang="en-US" altLang="ko-KR" sz="700" b="0" dirty="0"/>
                        <a:t>100</a:t>
                      </a:r>
                      <a:r>
                        <a:rPr lang="ko-KR" altLang="en-US" sz="700" b="0" dirty="0"/>
                        <a:t>은 외부 링크 처리</a:t>
                      </a:r>
                      <a:br>
                        <a:rPr lang="en-US" altLang="ko-KR" sz="700" b="0" dirty="0"/>
                      </a:br>
                      <a:r>
                        <a:rPr lang="en-US" altLang="ko-KR" sz="700" b="0" dirty="0"/>
                        <a:t>:http://kumon.co.kr/Service/</a:t>
                      </a:r>
                      <a:r>
                        <a:rPr lang="en-US" altLang="ko-KR" sz="700" b="0" dirty="0" err="1"/>
                        <a:t>StudyForceMath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맑은 고딕" panose="020B0503020000020004" pitchFamily="50" charset="-127"/>
                        <a:buChar char="­"/>
                        <a:tabLst/>
                        <a:defRPr/>
                      </a:pP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관리자 화면</a:t>
                      </a:r>
                      <a:r>
                        <a:rPr lang="ko-KR" altLang="en-US" sz="700" b="0" dirty="0"/>
                        <a:t> </a:t>
                      </a: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연계</a:t>
                      </a:r>
                      <a:r>
                        <a:rPr lang="ko-KR" altLang="en-US" sz="700" b="0" dirty="0"/>
                        <a:t> 요함 </a:t>
                      </a:r>
                      <a:r>
                        <a:rPr lang="en-US" altLang="ko-KR" sz="700" b="0" dirty="0"/>
                        <a:t>(</a:t>
                      </a:r>
                      <a:r>
                        <a:rPr lang="ko-KR" altLang="en-US" sz="700" b="0" dirty="0" err="1"/>
                        <a:t>노출순서조정등</a:t>
                      </a:r>
                      <a:r>
                        <a:rPr lang="en-US" altLang="ko-KR" sz="7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483915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F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맑은 고딕" panose="020B0503020000020004" pitchFamily="50" charset="-127"/>
                        <a:buNone/>
                        <a:tabLst/>
                        <a:defRPr/>
                      </a:pPr>
                      <a:r>
                        <a:rPr lang="ko-KR" altLang="en-US" sz="700" b="1" dirty="0" err="1"/>
                        <a:t>구몬</a:t>
                      </a:r>
                      <a:r>
                        <a:rPr lang="ko-KR" altLang="en-US" sz="700" b="1" dirty="0"/>
                        <a:t> </a:t>
                      </a:r>
                      <a:r>
                        <a:rPr lang="en-US" altLang="ko-KR" sz="700" b="1" dirty="0"/>
                        <a:t>4</a:t>
                      </a:r>
                      <a:r>
                        <a:rPr lang="ko-KR" altLang="en-US" sz="700" b="1" dirty="0"/>
                        <a:t>대 스펙 바로가기 영역</a:t>
                      </a:r>
                      <a:endParaRPr lang="en-US" altLang="ko-KR" sz="700" b="1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탭 시 각 화면으로 이동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관리자 화면</a:t>
                      </a:r>
                      <a:r>
                        <a:rPr lang="ko-KR" altLang="en-US" sz="700" b="0" dirty="0"/>
                        <a:t> </a:t>
                      </a: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연계</a:t>
                      </a:r>
                      <a:r>
                        <a:rPr lang="ko-KR" altLang="en-US" sz="700" b="0" dirty="0"/>
                        <a:t> </a:t>
                      </a:r>
                      <a:r>
                        <a:rPr lang="ko-KR" altLang="en-US" sz="700" b="0" dirty="0" err="1">
                          <a:solidFill>
                            <a:srgbClr val="C00000"/>
                          </a:solidFill>
                        </a:rPr>
                        <a:t>필요없음</a:t>
                      </a: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 확인 </a:t>
                      </a:r>
                      <a:r>
                        <a:rPr lang="en-US" altLang="ko-KR" sz="700" b="0" dirty="0">
                          <a:solidFill>
                            <a:srgbClr val="C00000"/>
                          </a:solidFill>
                        </a:rPr>
                        <a:t>(8/26)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530543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G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dirty="0" err="1"/>
                        <a:t>구몬소개</a:t>
                      </a:r>
                      <a:r>
                        <a:rPr lang="ko-KR" altLang="en-US" sz="700" b="1" dirty="0"/>
                        <a:t> 배너 영역</a:t>
                      </a:r>
                      <a:endParaRPr lang="en-US" altLang="ko-KR" sz="700" b="1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탭 시 해당 화면으로 이동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700" b="0" dirty="0"/>
                        <a:t>1</a:t>
                      </a:r>
                      <a:r>
                        <a:rPr lang="ko-KR" altLang="en-US" sz="700" b="0" dirty="0"/>
                        <a:t>개 배너 고정 </a:t>
                      </a:r>
                      <a:r>
                        <a:rPr lang="en-US" altLang="ko-KR" sz="700" b="0" dirty="0"/>
                        <a:t>(</a:t>
                      </a:r>
                      <a:r>
                        <a:rPr lang="ko-KR" altLang="en-US" sz="700" b="0" dirty="0"/>
                        <a:t>롤링</a:t>
                      </a:r>
                      <a:r>
                        <a:rPr lang="en-US" altLang="ko-KR" sz="700" b="0" dirty="0"/>
                        <a:t>,</a:t>
                      </a:r>
                      <a:r>
                        <a:rPr lang="ko-KR" altLang="en-US" sz="700" b="0" dirty="0" err="1"/>
                        <a:t>스와이프</a:t>
                      </a:r>
                      <a:r>
                        <a:rPr lang="en-US" altLang="ko-KR" sz="700" b="0" dirty="0"/>
                        <a:t>X)</a:t>
                      </a: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관리자 화면 연계</a:t>
                      </a:r>
                      <a:r>
                        <a:rPr lang="ko-KR" altLang="en-US" sz="700" b="0" dirty="0"/>
                        <a:t> 필요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 err="1"/>
                        <a:t>구몬소개</a:t>
                      </a:r>
                      <a:r>
                        <a:rPr lang="ko-KR" altLang="en-US" sz="700" b="0" dirty="0"/>
                        <a:t> </a:t>
                      </a:r>
                      <a:r>
                        <a:rPr lang="ko-KR" altLang="en-US" sz="700" b="0" dirty="0" err="1"/>
                        <a:t>베너가</a:t>
                      </a:r>
                      <a:r>
                        <a:rPr lang="ko-KR" altLang="en-US" sz="700" b="0" dirty="0"/>
                        <a:t> 디폴트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/>
                        <a:t>신규등록시 등록한 </a:t>
                      </a:r>
                      <a:r>
                        <a:rPr lang="ko-KR" altLang="en-US" sz="700" b="0" dirty="0" err="1"/>
                        <a:t>베너</a:t>
                      </a:r>
                      <a:r>
                        <a:rPr lang="ko-KR" altLang="en-US" sz="700" b="0" dirty="0"/>
                        <a:t> 이미지 및 링크 제공</a:t>
                      </a:r>
                      <a:endParaRPr lang="en-US" altLang="ko-KR" sz="700" b="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4444427"/>
                  </a:ext>
                </a:extLst>
              </a:tr>
            </a:tbl>
          </a:graphicData>
        </a:graphic>
      </p:graphicFrame>
      <p:graphicFrame>
        <p:nvGraphicFramePr>
          <p:cNvPr id="111" name="표 110">
            <a:extLst>
              <a:ext uri="{FF2B5EF4-FFF2-40B4-BE49-F238E27FC236}">
                <a16:creationId xmlns:a16="http://schemas.microsoft.com/office/drawing/2014/main" id="{AB5C0B66-F722-4DF9-B0A5-8812AFACD0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390693"/>
              </p:ext>
            </p:extLst>
          </p:nvPr>
        </p:nvGraphicFramePr>
        <p:xfrm>
          <a:off x="229080" y="668294"/>
          <a:ext cx="11962921" cy="428486"/>
        </p:xfrm>
        <a:graphic>
          <a:graphicData uri="http://schemas.openxmlformats.org/drawingml/2006/table">
            <a:tbl>
              <a:tblPr/>
              <a:tblGrid>
                <a:gridCol w="1034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696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0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07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6345">
                  <a:extLst>
                    <a:ext uri="{9D8B030D-6E8A-4147-A177-3AD203B41FA5}">
                      <a16:colId xmlns:a16="http://schemas.microsoft.com/office/drawing/2014/main" val="1666328402"/>
                    </a:ext>
                  </a:extLst>
                </a:gridCol>
                <a:gridCol w="2041322">
                  <a:extLst>
                    <a:ext uri="{9D8B030D-6E8A-4147-A177-3AD203B41FA5}">
                      <a16:colId xmlns:a16="http://schemas.microsoft.com/office/drawing/2014/main" val="1034158363"/>
                    </a:ext>
                  </a:extLst>
                </a:gridCol>
              </a:tblGrid>
              <a:tr h="2142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Screen Name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홈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Screen ID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HOM0100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2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Path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홈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Description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앱실행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 후 최초 메인 화면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2639BEB8-2DF7-4DE8-B713-282078742695}"/>
              </a:ext>
            </a:extLst>
          </p:cNvPr>
          <p:cNvGrpSpPr/>
          <p:nvPr/>
        </p:nvGrpSpPr>
        <p:grpSpPr>
          <a:xfrm>
            <a:off x="73225" y="2436992"/>
            <a:ext cx="214982" cy="214982"/>
            <a:chOff x="10200384" y="2500759"/>
            <a:chExt cx="214982" cy="214982"/>
          </a:xfrm>
        </p:grpSpPr>
        <p:sp>
          <p:nvSpPr>
            <p:cNvPr id="113" name="눈물 방울 112">
              <a:extLst>
                <a:ext uri="{FF2B5EF4-FFF2-40B4-BE49-F238E27FC236}">
                  <a16:creationId xmlns:a16="http://schemas.microsoft.com/office/drawing/2014/main" id="{5734A88E-B88D-46BC-9B81-A562FA7B9FD9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A64DE6F7-600A-469D-ACC9-61426E15DE0F}"/>
                </a:ext>
              </a:extLst>
            </p:cNvPr>
            <p:cNvSpPr/>
            <p:nvPr/>
          </p:nvSpPr>
          <p:spPr>
            <a:xfrm>
              <a:off x="10270681" y="2527705"/>
              <a:ext cx="74387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B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A0ACDADB-8656-497C-A19C-031B603AD9AD}"/>
              </a:ext>
            </a:extLst>
          </p:cNvPr>
          <p:cNvGrpSpPr/>
          <p:nvPr/>
        </p:nvGrpSpPr>
        <p:grpSpPr>
          <a:xfrm>
            <a:off x="73225" y="3187875"/>
            <a:ext cx="214982" cy="214982"/>
            <a:chOff x="10200384" y="2500759"/>
            <a:chExt cx="214982" cy="214982"/>
          </a:xfrm>
        </p:grpSpPr>
        <p:sp>
          <p:nvSpPr>
            <p:cNvPr id="116" name="눈물 방울 115">
              <a:extLst>
                <a:ext uri="{FF2B5EF4-FFF2-40B4-BE49-F238E27FC236}">
                  <a16:creationId xmlns:a16="http://schemas.microsoft.com/office/drawing/2014/main" id="{72AF147D-0505-4E02-BE66-CC606C2D2EDB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F9F59991-72E6-4E12-B52A-18AA9FF3EDA1}"/>
                </a:ext>
              </a:extLst>
            </p:cNvPr>
            <p:cNvSpPr/>
            <p:nvPr/>
          </p:nvSpPr>
          <p:spPr>
            <a:xfrm>
              <a:off x="10267300" y="2527705"/>
              <a:ext cx="81149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C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76584CB6-C98F-4C19-BC60-051D6C7A5887}"/>
              </a:ext>
            </a:extLst>
          </p:cNvPr>
          <p:cNvGrpSpPr/>
          <p:nvPr/>
        </p:nvGrpSpPr>
        <p:grpSpPr>
          <a:xfrm>
            <a:off x="73225" y="3709791"/>
            <a:ext cx="214982" cy="214982"/>
            <a:chOff x="10200384" y="2500759"/>
            <a:chExt cx="214982" cy="214982"/>
          </a:xfrm>
        </p:grpSpPr>
        <p:sp>
          <p:nvSpPr>
            <p:cNvPr id="119" name="눈물 방울 118">
              <a:extLst>
                <a:ext uri="{FF2B5EF4-FFF2-40B4-BE49-F238E27FC236}">
                  <a16:creationId xmlns:a16="http://schemas.microsoft.com/office/drawing/2014/main" id="{ECB1B3AF-5AD5-4D81-A108-22EB3CD0E03C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7C3F50D4-E06E-4F59-8FBA-845E65D97C10}"/>
                </a:ext>
              </a:extLst>
            </p:cNvPr>
            <p:cNvSpPr/>
            <p:nvPr/>
          </p:nvSpPr>
          <p:spPr>
            <a:xfrm>
              <a:off x="10262792" y="2527705"/>
              <a:ext cx="90165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D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BB5D1550-32CB-411B-96DA-D05B11666A7D}"/>
              </a:ext>
            </a:extLst>
          </p:cNvPr>
          <p:cNvGrpSpPr/>
          <p:nvPr/>
        </p:nvGrpSpPr>
        <p:grpSpPr>
          <a:xfrm>
            <a:off x="76134" y="1692972"/>
            <a:ext cx="214982" cy="214982"/>
            <a:chOff x="10200384" y="2500759"/>
            <a:chExt cx="214982" cy="214982"/>
          </a:xfrm>
        </p:grpSpPr>
        <p:sp>
          <p:nvSpPr>
            <p:cNvPr id="122" name="눈물 방울 121">
              <a:extLst>
                <a:ext uri="{FF2B5EF4-FFF2-40B4-BE49-F238E27FC236}">
                  <a16:creationId xmlns:a16="http://schemas.microsoft.com/office/drawing/2014/main" id="{C43619F2-32F4-4E2F-98AF-5D25D2BD1B6F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98C1459C-87C2-4A00-A181-9F31568AF67E}"/>
                </a:ext>
              </a:extLst>
            </p:cNvPr>
            <p:cNvSpPr/>
            <p:nvPr/>
          </p:nvSpPr>
          <p:spPr>
            <a:xfrm>
              <a:off x="10266174" y="2527705"/>
              <a:ext cx="83403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A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024DCFE7-731D-45CC-85FC-D80983A7316F}"/>
              </a:ext>
            </a:extLst>
          </p:cNvPr>
          <p:cNvGrpSpPr/>
          <p:nvPr/>
        </p:nvGrpSpPr>
        <p:grpSpPr>
          <a:xfrm>
            <a:off x="73225" y="4467409"/>
            <a:ext cx="214982" cy="214982"/>
            <a:chOff x="10200384" y="2500759"/>
            <a:chExt cx="214982" cy="214982"/>
          </a:xfrm>
        </p:grpSpPr>
        <p:sp>
          <p:nvSpPr>
            <p:cNvPr id="125" name="눈물 방울 124">
              <a:extLst>
                <a:ext uri="{FF2B5EF4-FFF2-40B4-BE49-F238E27FC236}">
                  <a16:creationId xmlns:a16="http://schemas.microsoft.com/office/drawing/2014/main" id="{4E7A5631-835D-4B7E-B85C-462888D2F74B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8A8CA927-5B29-4652-B273-C9A60A12244D}"/>
                </a:ext>
              </a:extLst>
            </p:cNvPr>
            <p:cNvSpPr/>
            <p:nvPr/>
          </p:nvSpPr>
          <p:spPr>
            <a:xfrm>
              <a:off x="10275190" y="2527705"/>
              <a:ext cx="65369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E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27" name="그룹 126">
            <a:extLst>
              <a:ext uri="{FF2B5EF4-FFF2-40B4-BE49-F238E27FC236}">
                <a16:creationId xmlns:a16="http://schemas.microsoft.com/office/drawing/2014/main" id="{02D93E8D-C8E1-4971-83BD-5C8334C8A4AB}"/>
              </a:ext>
            </a:extLst>
          </p:cNvPr>
          <p:cNvGrpSpPr/>
          <p:nvPr/>
        </p:nvGrpSpPr>
        <p:grpSpPr>
          <a:xfrm>
            <a:off x="73225" y="5232541"/>
            <a:ext cx="214982" cy="214982"/>
            <a:chOff x="10200384" y="2500759"/>
            <a:chExt cx="214982" cy="214982"/>
          </a:xfrm>
        </p:grpSpPr>
        <p:sp>
          <p:nvSpPr>
            <p:cNvPr id="128" name="눈물 방울 127">
              <a:extLst>
                <a:ext uri="{FF2B5EF4-FFF2-40B4-BE49-F238E27FC236}">
                  <a16:creationId xmlns:a16="http://schemas.microsoft.com/office/drawing/2014/main" id="{8A73E675-2C19-4F5B-8038-10140ED5971D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F315E2BB-44C8-4857-8F6E-DB19960D0886}"/>
                </a:ext>
              </a:extLst>
            </p:cNvPr>
            <p:cNvSpPr/>
            <p:nvPr/>
          </p:nvSpPr>
          <p:spPr>
            <a:xfrm>
              <a:off x="10276316" y="2527705"/>
              <a:ext cx="63116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F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0B911AEA-092E-4D2F-B5A4-EB8EF1CE4C19}"/>
              </a:ext>
            </a:extLst>
          </p:cNvPr>
          <p:cNvGrpSpPr/>
          <p:nvPr/>
        </p:nvGrpSpPr>
        <p:grpSpPr>
          <a:xfrm>
            <a:off x="3071459" y="3233923"/>
            <a:ext cx="214982" cy="214982"/>
            <a:chOff x="10200384" y="2500759"/>
            <a:chExt cx="214982" cy="214982"/>
          </a:xfrm>
        </p:grpSpPr>
        <p:sp>
          <p:nvSpPr>
            <p:cNvPr id="131" name="눈물 방울 130">
              <a:extLst>
                <a:ext uri="{FF2B5EF4-FFF2-40B4-BE49-F238E27FC236}">
                  <a16:creationId xmlns:a16="http://schemas.microsoft.com/office/drawing/2014/main" id="{70672AEE-1FE3-44E5-97E7-C7150A4F480C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34128246-444E-4E5B-A291-6A716E1C093E}"/>
                </a:ext>
              </a:extLst>
            </p:cNvPr>
            <p:cNvSpPr/>
            <p:nvPr/>
          </p:nvSpPr>
          <p:spPr>
            <a:xfrm>
              <a:off x="10263919" y="2527705"/>
              <a:ext cx="87912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G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33" name="그룹 132">
            <a:extLst>
              <a:ext uri="{FF2B5EF4-FFF2-40B4-BE49-F238E27FC236}">
                <a16:creationId xmlns:a16="http://schemas.microsoft.com/office/drawing/2014/main" id="{1C5D1212-C764-413A-808E-873DDFCCCA45}"/>
              </a:ext>
            </a:extLst>
          </p:cNvPr>
          <p:cNvGrpSpPr/>
          <p:nvPr/>
        </p:nvGrpSpPr>
        <p:grpSpPr>
          <a:xfrm>
            <a:off x="3071459" y="4315333"/>
            <a:ext cx="214982" cy="214982"/>
            <a:chOff x="10200384" y="2500759"/>
            <a:chExt cx="214982" cy="214982"/>
          </a:xfrm>
        </p:grpSpPr>
        <p:sp>
          <p:nvSpPr>
            <p:cNvPr id="134" name="눈물 방울 133">
              <a:extLst>
                <a:ext uri="{FF2B5EF4-FFF2-40B4-BE49-F238E27FC236}">
                  <a16:creationId xmlns:a16="http://schemas.microsoft.com/office/drawing/2014/main" id="{AC60F2B7-F905-4738-B145-C3E9E976E5BA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9B0FC74F-449C-4382-AABA-E84BB65A3C6F}"/>
                </a:ext>
              </a:extLst>
            </p:cNvPr>
            <p:cNvSpPr/>
            <p:nvPr/>
          </p:nvSpPr>
          <p:spPr>
            <a:xfrm>
              <a:off x="10261665" y="2527705"/>
              <a:ext cx="92420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H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5EC8F70C-83CC-473E-BBC3-91E5A86D2416}"/>
              </a:ext>
            </a:extLst>
          </p:cNvPr>
          <p:cNvGrpSpPr/>
          <p:nvPr/>
        </p:nvGrpSpPr>
        <p:grpSpPr>
          <a:xfrm>
            <a:off x="3071459" y="5397820"/>
            <a:ext cx="214982" cy="214982"/>
            <a:chOff x="10200384" y="2500759"/>
            <a:chExt cx="214982" cy="214982"/>
          </a:xfrm>
        </p:grpSpPr>
        <p:sp>
          <p:nvSpPr>
            <p:cNvPr id="137" name="눈물 방울 136">
              <a:extLst>
                <a:ext uri="{FF2B5EF4-FFF2-40B4-BE49-F238E27FC236}">
                  <a16:creationId xmlns:a16="http://schemas.microsoft.com/office/drawing/2014/main" id="{3486E995-57DD-4AA6-A5A1-15F75CD043DB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4172D712-DE0B-40F9-899B-5087C35B4516}"/>
                </a:ext>
              </a:extLst>
            </p:cNvPr>
            <p:cNvSpPr/>
            <p:nvPr/>
          </p:nvSpPr>
          <p:spPr>
            <a:xfrm>
              <a:off x="10290968" y="2527705"/>
              <a:ext cx="33813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I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644DE303-337E-4011-8F0C-86A08828E35F}"/>
              </a:ext>
            </a:extLst>
          </p:cNvPr>
          <p:cNvGrpSpPr/>
          <p:nvPr/>
        </p:nvGrpSpPr>
        <p:grpSpPr>
          <a:xfrm>
            <a:off x="3071459" y="5762320"/>
            <a:ext cx="214982" cy="214982"/>
            <a:chOff x="10200384" y="2500759"/>
            <a:chExt cx="214982" cy="214982"/>
          </a:xfrm>
        </p:grpSpPr>
        <p:sp>
          <p:nvSpPr>
            <p:cNvPr id="140" name="눈물 방울 139">
              <a:extLst>
                <a:ext uri="{FF2B5EF4-FFF2-40B4-BE49-F238E27FC236}">
                  <a16:creationId xmlns:a16="http://schemas.microsoft.com/office/drawing/2014/main" id="{F789392A-97DF-4697-84B9-CE17821B5A69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41" name="타원 140">
              <a:extLst>
                <a:ext uri="{FF2B5EF4-FFF2-40B4-BE49-F238E27FC236}">
                  <a16:creationId xmlns:a16="http://schemas.microsoft.com/office/drawing/2014/main" id="{5E559DAD-41E6-43C4-8F68-32A54480DBFB}"/>
                </a:ext>
              </a:extLst>
            </p:cNvPr>
            <p:cNvSpPr/>
            <p:nvPr/>
          </p:nvSpPr>
          <p:spPr>
            <a:xfrm>
              <a:off x="10285333" y="2527705"/>
              <a:ext cx="45083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J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sp>
        <p:nvSpPr>
          <p:cNvPr id="142" name="타원 141">
            <a:extLst>
              <a:ext uri="{FF2B5EF4-FFF2-40B4-BE49-F238E27FC236}">
                <a16:creationId xmlns:a16="http://schemas.microsoft.com/office/drawing/2014/main" id="{ADCC6A17-9824-46F2-8F9D-27D6D64E1A08}"/>
              </a:ext>
            </a:extLst>
          </p:cNvPr>
          <p:cNvSpPr/>
          <p:nvPr/>
        </p:nvSpPr>
        <p:spPr>
          <a:xfrm>
            <a:off x="2498286" y="4426937"/>
            <a:ext cx="435298" cy="43529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A380B265-B486-4480-93F7-325DE7950CBD}"/>
              </a:ext>
            </a:extLst>
          </p:cNvPr>
          <p:cNvSpPr txBox="1"/>
          <p:nvPr/>
        </p:nvSpPr>
        <p:spPr>
          <a:xfrm>
            <a:off x="2436161" y="4839281"/>
            <a:ext cx="4635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/>
              <a:t>내공</a:t>
            </a:r>
            <a:r>
              <a:rPr lang="en-US" altLang="ko-KR" sz="600" dirty="0"/>
              <a:t>100</a:t>
            </a: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5356D891-FC27-4C17-966A-63D00D970D2F}"/>
              </a:ext>
            </a:extLst>
          </p:cNvPr>
          <p:cNvSpPr/>
          <p:nvPr/>
        </p:nvSpPr>
        <p:spPr>
          <a:xfrm>
            <a:off x="2650973" y="4310320"/>
            <a:ext cx="351275" cy="780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970E57B0-7A88-46CF-B2CE-50A5F354E2C7}"/>
              </a:ext>
            </a:extLst>
          </p:cNvPr>
          <p:cNvSpPr/>
          <p:nvPr/>
        </p:nvSpPr>
        <p:spPr>
          <a:xfrm>
            <a:off x="342464" y="1515162"/>
            <a:ext cx="2305845" cy="4540581"/>
          </a:xfrm>
          <a:prstGeom prst="rect">
            <a:avLst/>
          </a:prstGeom>
          <a:noFill/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ko-KR" sz="8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46" name="그룹 145">
            <a:extLst>
              <a:ext uri="{FF2B5EF4-FFF2-40B4-BE49-F238E27FC236}">
                <a16:creationId xmlns:a16="http://schemas.microsoft.com/office/drawing/2014/main" id="{A0ED7BF9-7BCC-4D49-B700-1961C5F1F09E}"/>
              </a:ext>
            </a:extLst>
          </p:cNvPr>
          <p:cNvGrpSpPr/>
          <p:nvPr/>
        </p:nvGrpSpPr>
        <p:grpSpPr>
          <a:xfrm>
            <a:off x="148870" y="5646575"/>
            <a:ext cx="2615349" cy="229665"/>
            <a:chOff x="712094" y="6060645"/>
            <a:chExt cx="2615349" cy="229665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CB6D6B1-2591-42FC-9F61-63C60FFACDBC}"/>
                </a:ext>
              </a:extLst>
            </p:cNvPr>
            <p:cNvSpPr txBox="1"/>
            <p:nvPr/>
          </p:nvSpPr>
          <p:spPr>
            <a:xfrm>
              <a:off x="712094" y="6060645"/>
              <a:ext cx="2609256" cy="229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25000"/>
                </a:lnSpc>
              </a:pPr>
              <a:r>
                <a:rPr lang="en-US" altLang="ko-KR" sz="600" b="1" dirty="0">
                  <a:solidFill>
                    <a:srgbClr val="FD600A"/>
                  </a:solidFill>
                  <a:latin typeface="+mn-ea"/>
                </a:rPr>
                <a:t>Continue screen</a:t>
              </a:r>
              <a:endParaRPr lang="ko-KR" altLang="en-US" sz="600" b="1" dirty="0">
                <a:solidFill>
                  <a:srgbClr val="FD600A"/>
                </a:solidFill>
                <a:latin typeface="+mn-ea"/>
              </a:endParaRPr>
            </a:p>
          </p:txBody>
        </p:sp>
        <p:cxnSp>
          <p:nvCxnSpPr>
            <p:cNvPr id="148" name="직선 연결선 147">
              <a:extLst>
                <a:ext uri="{FF2B5EF4-FFF2-40B4-BE49-F238E27FC236}">
                  <a16:creationId xmlns:a16="http://schemas.microsoft.com/office/drawing/2014/main" id="{6F29339B-4E1C-4B42-AC13-2BB7B7A6B189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077609"/>
              <a:ext cx="2609256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연결선 148">
              <a:extLst>
                <a:ext uri="{FF2B5EF4-FFF2-40B4-BE49-F238E27FC236}">
                  <a16:creationId xmlns:a16="http://schemas.microsoft.com/office/drawing/2014/main" id="{540FB48C-66AD-49F8-B452-A0C8C1CD4791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290310"/>
              <a:ext cx="2615349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0" name="그룹 149">
            <a:extLst>
              <a:ext uri="{FF2B5EF4-FFF2-40B4-BE49-F238E27FC236}">
                <a16:creationId xmlns:a16="http://schemas.microsoft.com/office/drawing/2014/main" id="{DF7F1D9C-F5CB-4EE9-BB57-E0FFAFFCB14B}"/>
              </a:ext>
            </a:extLst>
          </p:cNvPr>
          <p:cNvGrpSpPr/>
          <p:nvPr/>
        </p:nvGrpSpPr>
        <p:grpSpPr>
          <a:xfrm>
            <a:off x="2724716" y="1608636"/>
            <a:ext cx="271984" cy="4485212"/>
            <a:chOff x="3326622" y="1866078"/>
            <a:chExt cx="430861" cy="4763868"/>
          </a:xfrm>
        </p:grpSpPr>
        <p:cxnSp>
          <p:nvCxnSpPr>
            <p:cNvPr id="151" name="직선 연결선 150">
              <a:extLst>
                <a:ext uri="{FF2B5EF4-FFF2-40B4-BE49-F238E27FC236}">
                  <a16:creationId xmlns:a16="http://schemas.microsoft.com/office/drawing/2014/main" id="{17D1E8B3-8C20-4681-A5CF-B817174C784F}"/>
                </a:ext>
              </a:extLst>
            </p:cNvPr>
            <p:cNvCxnSpPr/>
            <p:nvPr/>
          </p:nvCxnSpPr>
          <p:spPr>
            <a:xfrm>
              <a:off x="3326622" y="1866078"/>
              <a:ext cx="430861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직선 연결선 151">
              <a:extLst>
                <a:ext uri="{FF2B5EF4-FFF2-40B4-BE49-F238E27FC236}">
                  <a16:creationId xmlns:a16="http://schemas.microsoft.com/office/drawing/2014/main" id="{346D9675-1D4D-42F2-A875-5032C8E2828A}"/>
                </a:ext>
              </a:extLst>
            </p:cNvPr>
            <p:cNvCxnSpPr>
              <a:cxnSpLocks/>
            </p:cNvCxnSpPr>
            <p:nvPr/>
          </p:nvCxnSpPr>
          <p:spPr>
            <a:xfrm>
              <a:off x="3326622" y="2286422"/>
              <a:ext cx="330876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직선 연결선 152">
              <a:extLst>
                <a:ext uri="{FF2B5EF4-FFF2-40B4-BE49-F238E27FC236}">
                  <a16:creationId xmlns:a16="http://schemas.microsoft.com/office/drawing/2014/main" id="{0C4734D2-D2C9-4C36-BB12-9203AF21B866}"/>
                </a:ext>
              </a:extLst>
            </p:cNvPr>
            <p:cNvCxnSpPr/>
            <p:nvPr/>
          </p:nvCxnSpPr>
          <p:spPr>
            <a:xfrm>
              <a:off x="3326622" y="6290117"/>
              <a:ext cx="430861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직선 연결선 153">
              <a:extLst>
                <a:ext uri="{FF2B5EF4-FFF2-40B4-BE49-F238E27FC236}">
                  <a16:creationId xmlns:a16="http://schemas.microsoft.com/office/drawing/2014/main" id="{78DCDEAF-2071-49E1-8CE0-05A19A97B227}"/>
                </a:ext>
              </a:extLst>
            </p:cNvPr>
            <p:cNvCxnSpPr/>
            <p:nvPr/>
          </p:nvCxnSpPr>
          <p:spPr>
            <a:xfrm>
              <a:off x="3326622" y="6629946"/>
              <a:ext cx="430861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5" name="직선 화살표 연결선 154">
            <a:extLst>
              <a:ext uri="{FF2B5EF4-FFF2-40B4-BE49-F238E27FC236}">
                <a16:creationId xmlns:a16="http://schemas.microsoft.com/office/drawing/2014/main" id="{210A5F1F-060F-42A7-A48B-E3C7F527A3DC}"/>
              </a:ext>
            </a:extLst>
          </p:cNvPr>
          <p:cNvCxnSpPr>
            <a:cxnSpLocks/>
          </p:cNvCxnSpPr>
          <p:nvPr/>
        </p:nvCxnSpPr>
        <p:spPr>
          <a:xfrm>
            <a:off x="2867606" y="1608636"/>
            <a:ext cx="0" cy="377216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직선 화살표 연결선 155">
            <a:extLst>
              <a:ext uri="{FF2B5EF4-FFF2-40B4-BE49-F238E27FC236}">
                <a16:creationId xmlns:a16="http://schemas.microsoft.com/office/drawing/2014/main" id="{244E061D-106C-42EB-ABAB-9AC069CF5746}"/>
              </a:ext>
            </a:extLst>
          </p:cNvPr>
          <p:cNvCxnSpPr>
            <a:cxnSpLocks/>
          </p:cNvCxnSpPr>
          <p:nvPr/>
        </p:nvCxnSpPr>
        <p:spPr>
          <a:xfrm>
            <a:off x="2867606" y="2048607"/>
            <a:ext cx="0" cy="3711433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사각형: 둥근 모서리 13">
            <a:extLst>
              <a:ext uri="{FF2B5EF4-FFF2-40B4-BE49-F238E27FC236}">
                <a16:creationId xmlns:a16="http://schemas.microsoft.com/office/drawing/2014/main" id="{99571481-7F17-4D2A-92E3-6AE35237FA2A}"/>
              </a:ext>
            </a:extLst>
          </p:cNvPr>
          <p:cNvSpPr/>
          <p:nvPr/>
        </p:nvSpPr>
        <p:spPr>
          <a:xfrm rot="16200000">
            <a:off x="2633703" y="3795450"/>
            <a:ext cx="287566" cy="110645"/>
          </a:xfrm>
          <a:prstGeom prst="round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/>
            <a:r>
              <a:rPr lang="en-US" altLang="ko-KR" sz="600" dirty="0">
                <a:solidFill>
                  <a:srgbClr val="FF0000"/>
                </a:solidFill>
                <a:latin typeface="+mj-lt"/>
                <a:ea typeface="맑은 고딕" panose="020B0503020000020004" pitchFamily="50" charset="-127"/>
              </a:rPr>
              <a:t>scroll</a:t>
            </a:r>
            <a:endParaRPr lang="ko-KR" altLang="en-US" sz="600" dirty="0" err="1">
              <a:solidFill>
                <a:srgbClr val="FF0000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158" name="사각형: 둥근 모서리 157">
            <a:extLst>
              <a:ext uri="{FF2B5EF4-FFF2-40B4-BE49-F238E27FC236}">
                <a16:creationId xmlns:a16="http://schemas.microsoft.com/office/drawing/2014/main" id="{E443BF48-309E-4735-96ED-6AEE136BB0F4}"/>
              </a:ext>
            </a:extLst>
          </p:cNvPr>
          <p:cNvSpPr/>
          <p:nvPr/>
        </p:nvSpPr>
        <p:spPr>
          <a:xfrm rot="16200000">
            <a:off x="2633704" y="1758218"/>
            <a:ext cx="287566" cy="110645"/>
          </a:xfrm>
          <a:prstGeom prst="round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/>
            <a:r>
              <a:rPr lang="en-US" altLang="ko-KR" sz="600" dirty="0">
                <a:solidFill>
                  <a:srgbClr val="FF0000"/>
                </a:solidFill>
                <a:latin typeface="+mj-lt"/>
                <a:ea typeface="맑은 고딕" panose="020B0503020000020004" pitchFamily="50" charset="-127"/>
              </a:rPr>
              <a:t>fixed</a:t>
            </a:r>
            <a:endParaRPr lang="ko-KR" altLang="en-US" sz="600" dirty="0" err="1">
              <a:solidFill>
                <a:srgbClr val="FF0000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159" name="사각형: 둥근 모서리 158">
            <a:extLst>
              <a:ext uri="{FF2B5EF4-FFF2-40B4-BE49-F238E27FC236}">
                <a16:creationId xmlns:a16="http://schemas.microsoft.com/office/drawing/2014/main" id="{29EDB406-436D-4E0B-A28A-C13A3EC82B81}"/>
              </a:ext>
            </a:extLst>
          </p:cNvPr>
          <p:cNvSpPr/>
          <p:nvPr/>
        </p:nvSpPr>
        <p:spPr>
          <a:xfrm rot="16200000">
            <a:off x="2643363" y="5880488"/>
            <a:ext cx="287566" cy="110645"/>
          </a:xfrm>
          <a:prstGeom prst="round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/>
            <a:r>
              <a:rPr lang="en-US" altLang="ko-KR" sz="600" dirty="0">
                <a:solidFill>
                  <a:srgbClr val="FF0000"/>
                </a:solidFill>
                <a:latin typeface="+mj-lt"/>
                <a:ea typeface="맑은 고딕" panose="020B0503020000020004" pitchFamily="50" charset="-127"/>
              </a:rPr>
              <a:t>flexible</a:t>
            </a:r>
            <a:endParaRPr lang="ko-KR" altLang="en-US" sz="600" dirty="0" err="1">
              <a:solidFill>
                <a:srgbClr val="FF0000"/>
              </a:solidFill>
              <a:latin typeface="+mj-lt"/>
              <a:ea typeface="맑은 고딕" panose="020B0503020000020004" pitchFamily="50" charset="-127"/>
            </a:endParaRPr>
          </a:p>
        </p:txBody>
      </p:sp>
      <p:cxnSp>
        <p:nvCxnSpPr>
          <p:cNvPr id="160" name="직선 화살표 연결선 159">
            <a:extLst>
              <a:ext uri="{FF2B5EF4-FFF2-40B4-BE49-F238E27FC236}">
                <a16:creationId xmlns:a16="http://schemas.microsoft.com/office/drawing/2014/main" id="{7B6E5246-C14E-4D0A-AC3B-888BC640F343}"/>
              </a:ext>
            </a:extLst>
          </p:cNvPr>
          <p:cNvCxnSpPr>
            <a:cxnSpLocks/>
          </p:cNvCxnSpPr>
          <p:nvPr/>
        </p:nvCxnSpPr>
        <p:spPr>
          <a:xfrm>
            <a:off x="2867606" y="5788614"/>
            <a:ext cx="0" cy="314605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1" name="그림 160" descr="그리기이(가) 표시된 사진&#10;&#10;자동 생성된 설명">
            <a:extLst>
              <a:ext uri="{FF2B5EF4-FFF2-40B4-BE49-F238E27FC236}">
                <a16:creationId xmlns:a16="http://schemas.microsoft.com/office/drawing/2014/main" id="{E5043B4A-B89E-41C3-8D2A-7C80799739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12" b="29334"/>
          <a:stretch/>
        </p:blipFill>
        <p:spPr>
          <a:xfrm>
            <a:off x="1295426" y="1632712"/>
            <a:ext cx="539240" cy="293884"/>
          </a:xfrm>
          <a:prstGeom prst="rect">
            <a:avLst/>
          </a:prstGeom>
        </p:spPr>
      </p:pic>
      <p:grpSp>
        <p:nvGrpSpPr>
          <p:cNvPr id="163" name="Placeholder">
            <a:extLst>
              <a:ext uri="{FF2B5EF4-FFF2-40B4-BE49-F238E27FC236}">
                <a16:creationId xmlns:a16="http://schemas.microsoft.com/office/drawing/2014/main" id="{7184C054-43BC-43AE-872F-00F974D4C808}"/>
              </a:ext>
            </a:extLst>
          </p:cNvPr>
          <p:cNvGrpSpPr>
            <a:grpSpLocks/>
          </p:cNvGrpSpPr>
          <p:nvPr/>
        </p:nvGrpSpPr>
        <p:grpSpPr bwMode="auto">
          <a:xfrm>
            <a:off x="6087212" y="1692198"/>
            <a:ext cx="2289581" cy="1147156"/>
            <a:chOff x="508000" y="1396998"/>
            <a:chExt cx="1008112" cy="1146809"/>
          </a:xfrm>
          <a:solidFill>
            <a:schemeClr val="bg1">
              <a:lumMod val="95000"/>
            </a:schemeClr>
          </a:solidFill>
        </p:grpSpPr>
        <p:sp>
          <p:nvSpPr>
            <p:cNvPr id="164" name="Border">
              <a:extLst>
                <a:ext uri="{FF2B5EF4-FFF2-40B4-BE49-F238E27FC236}">
                  <a16:creationId xmlns:a16="http://schemas.microsoft.com/office/drawing/2014/main" id="{4EB5BEEB-BD81-466D-9DDB-FAA9FB1BB9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6998"/>
              <a:ext cx="1008112" cy="1146809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5" name="Line 2">
              <a:extLst>
                <a:ext uri="{FF2B5EF4-FFF2-40B4-BE49-F238E27FC236}">
                  <a16:creationId xmlns:a16="http://schemas.microsoft.com/office/drawing/2014/main" id="{8540E35D-BDA9-4D76-BE0F-13633D4C8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146807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6" name="Line 1">
              <a:extLst>
                <a:ext uri="{FF2B5EF4-FFF2-40B4-BE49-F238E27FC236}">
                  <a16:creationId xmlns:a16="http://schemas.microsoft.com/office/drawing/2014/main" id="{FD7A7526-C036-4F3F-9C3C-1EB536552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146806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67" name="그룹 166">
            <a:extLst>
              <a:ext uri="{FF2B5EF4-FFF2-40B4-BE49-F238E27FC236}">
                <a16:creationId xmlns:a16="http://schemas.microsoft.com/office/drawing/2014/main" id="{0B93C00D-C298-49E1-AF01-2F75912C5EB5}"/>
              </a:ext>
            </a:extLst>
          </p:cNvPr>
          <p:cNvGrpSpPr/>
          <p:nvPr/>
        </p:nvGrpSpPr>
        <p:grpSpPr>
          <a:xfrm>
            <a:off x="6000894" y="1359267"/>
            <a:ext cx="214982" cy="214982"/>
            <a:chOff x="3077798" y="3445533"/>
            <a:chExt cx="214982" cy="214982"/>
          </a:xfrm>
        </p:grpSpPr>
        <p:sp>
          <p:nvSpPr>
            <p:cNvPr id="168" name="눈물 방울 167">
              <a:extLst>
                <a:ext uri="{FF2B5EF4-FFF2-40B4-BE49-F238E27FC236}">
                  <a16:creationId xmlns:a16="http://schemas.microsoft.com/office/drawing/2014/main" id="{68C89F46-866E-487B-96EE-8DA5E9EE1A84}"/>
                </a:ext>
              </a:extLst>
            </p:cNvPr>
            <p:cNvSpPr/>
            <p:nvPr/>
          </p:nvSpPr>
          <p:spPr>
            <a:xfrm rot="5400000">
              <a:off x="3077798" y="3445533"/>
              <a:ext cx="214982" cy="214982"/>
            </a:xfrm>
            <a:prstGeom prst="teardrop">
              <a:avLst/>
            </a:prstGeom>
            <a:noFill/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69" name="타원 168">
              <a:extLst>
                <a:ext uri="{FF2B5EF4-FFF2-40B4-BE49-F238E27FC236}">
                  <a16:creationId xmlns:a16="http://schemas.microsoft.com/office/drawing/2014/main" id="{987B00B0-F07C-4600-991C-AB83A4E9DDE0}"/>
                </a:ext>
              </a:extLst>
            </p:cNvPr>
            <p:cNvSpPr/>
            <p:nvPr/>
          </p:nvSpPr>
          <p:spPr>
            <a:xfrm>
              <a:off x="3089835" y="3481188"/>
              <a:ext cx="196110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700" dirty="0">
                  <a:solidFill>
                    <a:srgbClr val="00B0F0"/>
                  </a:solidFill>
                  <a:latin typeface="+mn-ea"/>
                </a:rPr>
                <a:t>B-1</a:t>
              </a:r>
              <a:endParaRPr lang="ko-KR" altLang="en-US" sz="700" dirty="0" err="1">
                <a:solidFill>
                  <a:srgbClr val="00B0F0"/>
                </a:solidFill>
                <a:latin typeface="+mn-ea"/>
              </a:endParaRPr>
            </a:p>
          </p:txBody>
        </p:sp>
      </p:grpSp>
      <p:sp>
        <p:nvSpPr>
          <p:cNvPr id="170" name="TextBox 169">
            <a:extLst>
              <a:ext uri="{FF2B5EF4-FFF2-40B4-BE49-F238E27FC236}">
                <a16:creationId xmlns:a16="http://schemas.microsoft.com/office/drawing/2014/main" id="{7253EF00-49E4-4579-8E39-0FA93331DA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65935" y="1359267"/>
            <a:ext cx="1729961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rgbClr val="0070C0"/>
                </a:solidFill>
                <a:latin typeface="+mn-ea"/>
              </a:rPr>
              <a:t>이벤트 영역 디폴트 이미지</a:t>
            </a:r>
            <a:endParaRPr kumimoji="1" lang="en-US" altLang="ko-KR" sz="10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E1F50F78-1F5E-4D6D-81A0-608AD576E1CB}"/>
              </a:ext>
            </a:extLst>
          </p:cNvPr>
          <p:cNvSpPr txBox="1"/>
          <p:nvPr/>
        </p:nvSpPr>
        <p:spPr>
          <a:xfrm>
            <a:off x="6196425" y="2073415"/>
            <a:ext cx="1986441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00" dirty="0"/>
              <a:t>똑똑한 학습진도관리와 다양한 </a:t>
            </a:r>
            <a:r>
              <a:rPr lang="ko-KR" altLang="en-US" sz="700" dirty="0" err="1"/>
              <a:t>학습컨텐츠</a:t>
            </a:r>
            <a:endParaRPr lang="en-US" altLang="ko-KR" sz="700" dirty="0"/>
          </a:p>
          <a:p>
            <a:pPr algn="ctr"/>
            <a:r>
              <a:rPr lang="ko-KR" altLang="en-US" sz="1200" b="1" dirty="0" err="1"/>
              <a:t>교원구몬</a:t>
            </a:r>
            <a:r>
              <a:rPr lang="ko-KR" altLang="en-US" sz="1200" b="1" dirty="0"/>
              <a:t> </a:t>
            </a:r>
            <a:r>
              <a:rPr lang="ko-KR" altLang="en-US" sz="1200" b="1" dirty="0" err="1"/>
              <a:t>공식앱</a:t>
            </a:r>
            <a:r>
              <a:rPr lang="en-US" altLang="ko-KR" sz="1200" b="1" dirty="0"/>
              <a:t>,</a:t>
            </a:r>
            <a:r>
              <a:rPr lang="ko-KR" altLang="en-US" sz="1200" b="1" dirty="0" err="1"/>
              <a:t>구몬세상</a:t>
            </a:r>
            <a:endParaRPr lang="ko-KR" altLang="en-US" sz="1200" b="1" dirty="0"/>
          </a:p>
        </p:txBody>
      </p:sp>
      <p:sp>
        <p:nvSpPr>
          <p:cNvPr id="172" name="직사각형 171">
            <a:extLst>
              <a:ext uri="{FF2B5EF4-FFF2-40B4-BE49-F238E27FC236}">
                <a16:creationId xmlns:a16="http://schemas.microsoft.com/office/drawing/2014/main" id="{04B20D6F-A270-4CE2-9FF1-016C9F04C31F}"/>
              </a:ext>
            </a:extLst>
          </p:cNvPr>
          <p:cNvSpPr/>
          <p:nvPr/>
        </p:nvSpPr>
        <p:spPr>
          <a:xfrm>
            <a:off x="5919140" y="1170806"/>
            <a:ext cx="2625864" cy="1796408"/>
          </a:xfrm>
          <a:prstGeom prst="rect">
            <a:avLst/>
          </a:prstGeom>
          <a:noFill/>
          <a:ln>
            <a:solidFill>
              <a:srgbClr val="00B0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800" dirty="0">
                <a:solidFill>
                  <a:srgbClr val="00B0F0"/>
                </a:solidFill>
              </a:rPr>
              <a:t>V 0.08</a:t>
            </a:r>
            <a:endParaRPr lang="ko-KR" altLang="en-US" sz="800" dirty="0">
              <a:solidFill>
                <a:srgbClr val="00B0F0"/>
              </a:solidFill>
            </a:endParaRPr>
          </a:p>
        </p:txBody>
      </p:sp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3833F786-B12D-42DF-95D0-F8B4D6C07243}"/>
              </a:ext>
            </a:extLst>
          </p:cNvPr>
          <p:cNvSpPr/>
          <p:nvPr/>
        </p:nvSpPr>
        <p:spPr>
          <a:xfrm>
            <a:off x="1392471" y="4361516"/>
            <a:ext cx="564824" cy="734034"/>
          </a:xfrm>
          <a:prstGeom prst="rect">
            <a:avLst/>
          </a:prstGeom>
          <a:noFill/>
          <a:ln>
            <a:solidFill>
              <a:srgbClr val="00B0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800" dirty="0">
                <a:solidFill>
                  <a:srgbClr val="00B0F0"/>
                </a:solidFill>
              </a:rPr>
              <a:t>V 0.12</a:t>
            </a:r>
            <a:endParaRPr lang="ko-KR" altLang="en-US" sz="800" dirty="0">
              <a:solidFill>
                <a:srgbClr val="00B0F0"/>
              </a:solidFill>
            </a:endParaRPr>
          </a:p>
        </p:txBody>
      </p:sp>
      <p:grpSp>
        <p:nvGrpSpPr>
          <p:cNvPr id="175" name="그룹 174">
            <a:extLst>
              <a:ext uri="{FF2B5EF4-FFF2-40B4-BE49-F238E27FC236}">
                <a16:creationId xmlns:a16="http://schemas.microsoft.com/office/drawing/2014/main" id="{1FBEA946-05A3-4FDE-9EBE-AA922C072302}"/>
              </a:ext>
            </a:extLst>
          </p:cNvPr>
          <p:cNvGrpSpPr/>
          <p:nvPr/>
        </p:nvGrpSpPr>
        <p:grpSpPr>
          <a:xfrm>
            <a:off x="392259" y="3500674"/>
            <a:ext cx="1087224" cy="623447"/>
            <a:chOff x="6128719" y="4361518"/>
            <a:chExt cx="2289581" cy="1147154"/>
          </a:xfrm>
        </p:grpSpPr>
        <p:sp>
          <p:nvSpPr>
            <p:cNvPr id="176" name="Line 2">
              <a:extLst>
                <a:ext uri="{FF2B5EF4-FFF2-40B4-BE49-F238E27FC236}">
                  <a16:creationId xmlns:a16="http://schemas.microsoft.com/office/drawing/2014/main" id="{E6CCD396-6EB5-4977-89A1-8A8FF83175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4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7" name="Line 1">
              <a:extLst>
                <a:ext uri="{FF2B5EF4-FFF2-40B4-BE49-F238E27FC236}">
                  <a16:creationId xmlns:a16="http://schemas.microsoft.com/office/drawing/2014/main" id="{70438E2D-5613-4FB2-8BE7-4215600E2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3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78" name="그룹 177">
            <a:extLst>
              <a:ext uri="{FF2B5EF4-FFF2-40B4-BE49-F238E27FC236}">
                <a16:creationId xmlns:a16="http://schemas.microsoft.com/office/drawing/2014/main" id="{2412C7F8-A62B-4748-A7DB-10D5966D858B}"/>
              </a:ext>
            </a:extLst>
          </p:cNvPr>
          <p:cNvGrpSpPr/>
          <p:nvPr/>
        </p:nvGrpSpPr>
        <p:grpSpPr>
          <a:xfrm>
            <a:off x="1548756" y="3500674"/>
            <a:ext cx="1060089" cy="623447"/>
            <a:chOff x="6128719" y="4361518"/>
            <a:chExt cx="2289581" cy="1147154"/>
          </a:xfrm>
        </p:grpSpPr>
        <p:sp>
          <p:nvSpPr>
            <p:cNvPr id="179" name="Line 2">
              <a:extLst>
                <a:ext uri="{FF2B5EF4-FFF2-40B4-BE49-F238E27FC236}">
                  <a16:creationId xmlns:a16="http://schemas.microsoft.com/office/drawing/2014/main" id="{1AEF8647-4BAC-4865-9B10-4556ACB7E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4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0" name="Line 1">
              <a:extLst>
                <a:ext uri="{FF2B5EF4-FFF2-40B4-BE49-F238E27FC236}">
                  <a16:creationId xmlns:a16="http://schemas.microsoft.com/office/drawing/2014/main" id="{D9A28BC1-9F2B-4C9E-B972-8B6C9F09B2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3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81" name="그룹 180">
            <a:extLst>
              <a:ext uri="{FF2B5EF4-FFF2-40B4-BE49-F238E27FC236}">
                <a16:creationId xmlns:a16="http://schemas.microsoft.com/office/drawing/2014/main" id="{8C6B9A4E-CCE3-4303-951C-182A69796742}"/>
              </a:ext>
            </a:extLst>
          </p:cNvPr>
          <p:cNvGrpSpPr/>
          <p:nvPr/>
        </p:nvGrpSpPr>
        <p:grpSpPr>
          <a:xfrm>
            <a:off x="3400425" y="4124119"/>
            <a:ext cx="1037987" cy="835511"/>
            <a:chOff x="6128719" y="4361518"/>
            <a:chExt cx="2289581" cy="1147154"/>
          </a:xfrm>
        </p:grpSpPr>
        <p:sp>
          <p:nvSpPr>
            <p:cNvPr id="182" name="Line 2">
              <a:extLst>
                <a:ext uri="{FF2B5EF4-FFF2-40B4-BE49-F238E27FC236}">
                  <a16:creationId xmlns:a16="http://schemas.microsoft.com/office/drawing/2014/main" id="{156EBA83-9402-46BE-9C3F-AD8B21D03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4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3" name="Line 1">
              <a:extLst>
                <a:ext uri="{FF2B5EF4-FFF2-40B4-BE49-F238E27FC236}">
                  <a16:creationId xmlns:a16="http://schemas.microsoft.com/office/drawing/2014/main" id="{A769ABF8-2679-4AC0-9ACC-3A60439D34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3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84" name="그룹 183">
            <a:extLst>
              <a:ext uri="{FF2B5EF4-FFF2-40B4-BE49-F238E27FC236}">
                <a16:creationId xmlns:a16="http://schemas.microsoft.com/office/drawing/2014/main" id="{755E7B3F-7E97-4577-AEF4-F6D00F7A17D4}"/>
              </a:ext>
            </a:extLst>
          </p:cNvPr>
          <p:cNvGrpSpPr/>
          <p:nvPr/>
        </p:nvGrpSpPr>
        <p:grpSpPr>
          <a:xfrm>
            <a:off x="4518581" y="4124119"/>
            <a:ext cx="1037987" cy="835511"/>
            <a:chOff x="6128719" y="4361518"/>
            <a:chExt cx="2289581" cy="1147154"/>
          </a:xfrm>
        </p:grpSpPr>
        <p:sp>
          <p:nvSpPr>
            <p:cNvPr id="185" name="Line 2">
              <a:extLst>
                <a:ext uri="{FF2B5EF4-FFF2-40B4-BE49-F238E27FC236}">
                  <a16:creationId xmlns:a16="http://schemas.microsoft.com/office/drawing/2014/main" id="{15E9A312-3AF8-4927-8911-8D04C0D33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4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86" name="Line 1">
              <a:extLst>
                <a:ext uri="{FF2B5EF4-FFF2-40B4-BE49-F238E27FC236}">
                  <a16:creationId xmlns:a16="http://schemas.microsoft.com/office/drawing/2014/main" id="{8B0E349B-8455-4822-92A7-9C8CD5199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3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87" name="Swipe Down">
            <a:extLst>
              <a:ext uri="{FF2B5EF4-FFF2-40B4-BE49-F238E27FC236}">
                <a16:creationId xmlns:a16="http://schemas.microsoft.com/office/drawing/2014/main" id="{47659C27-A6CE-4716-9368-1E8DCD666D75}"/>
              </a:ext>
            </a:extLst>
          </p:cNvPr>
          <p:cNvGrpSpPr>
            <a:grpSpLocks noChangeAspect="1"/>
          </p:cNvGrpSpPr>
          <p:nvPr/>
        </p:nvGrpSpPr>
        <p:grpSpPr>
          <a:xfrm>
            <a:off x="1718624" y="2113259"/>
            <a:ext cx="443785" cy="624454"/>
            <a:chOff x="7267576" y="1568451"/>
            <a:chExt cx="982663" cy="1382713"/>
          </a:xfrm>
        </p:grpSpPr>
        <p:sp>
          <p:nvSpPr>
            <p:cNvPr id="188" name="Touch Point">
              <a:extLst>
                <a:ext uri="{FF2B5EF4-FFF2-40B4-BE49-F238E27FC236}">
                  <a16:creationId xmlns:a16="http://schemas.microsoft.com/office/drawing/2014/main" id="{A241DDD0-42F0-4F32-8C49-64295750800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553326" y="1577976"/>
              <a:ext cx="327025" cy="327025"/>
            </a:xfrm>
            <a:prstGeom prst="ellipse">
              <a:avLst/>
            </a:prstGeom>
            <a:solidFill>
              <a:srgbClr val="5B9BD5">
                <a:alpha val="75000"/>
              </a:srgbClr>
            </a:solidFill>
            <a:ln w="3175" cap="sq">
              <a:solidFill>
                <a:srgbClr val="5B9BD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solidFill>
                  <a:srgbClr val="5F5F5F"/>
                </a:solidFill>
                <a:latin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89" name="Hand">
              <a:extLst>
                <a:ext uri="{FF2B5EF4-FFF2-40B4-BE49-F238E27FC236}">
                  <a16:creationId xmlns:a16="http://schemas.microsoft.com/office/drawing/2014/main" id="{5FB44358-DD6C-4D3A-8415-4CFCB937C61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267576" y="1654176"/>
              <a:ext cx="982663" cy="1296988"/>
            </a:xfrm>
            <a:custGeom>
              <a:avLst/>
              <a:gdLst>
                <a:gd name="T0" fmla="*/ 466 w 961"/>
                <a:gd name="T1" fmla="*/ 1268 h 1268"/>
                <a:gd name="T2" fmla="*/ 391 w 961"/>
                <a:gd name="T3" fmla="*/ 1087 h 1268"/>
                <a:gd name="T4" fmla="*/ 212 w 961"/>
                <a:gd name="T5" fmla="*/ 831 h 1268"/>
                <a:gd name="T6" fmla="*/ 59 w 961"/>
                <a:gd name="T7" fmla="*/ 593 h 1268"/>
                <a:gd name="T8" fmla="*/ 77 w 961"/>
                <a:gd name="T9" fmla="*/ 487 h 1268"/>
                <a:gd name="T10" fmla="*/ 371 w 961"/>
                <a:gd name="T11" fmla="*/ 689 h 1268"/>
                <a:gd name="T12" fmla="*/ 369 w 961"/>
                <a:gd name="T13" fmla="*/ 116 h 1268"/>
                <a:gd name="T14" fmla="*/ 516 w 961"/>
                <a:gd name="T15" fmla="*/ 116 h 1268"/>
                <a:gd name="T16" fmla="*/ 516 w 961"/>
                <a:gd name="T17" fmla="*/ 533 h 1268"/>
                <a:gd name="T18" fmla="*/ 516 w 961"/>
                <a:gd name="T19" fmla="*/ 399 h 1268"/>
                <a:gd name="T20" fmla="*/ 661 w 961"/>
                <a:gd name="T21" fmla="*/ 399 h 1268"/>
                <a:gd name="T22" fmla="*/ 661 w 961"/>
                <a:gd name="T23" fmla="*/ 610 h 1268"/>
                <a:gd name="T24" fmla="*/ 661 w 961"/>
                <a:gd name="T25" fmla="*/ 479 h 1268"/>
                <a:gd name="T26" fmla="*/ 807 w 961"/>
                <a:gd name="T27" fmla="*/ 488 h 1268"/>
                <a:gd name="T28" fmla="*/ 807 w 961"/>
                <a:gd name="T29" fmla="*/ 678 h 1268"/>
                <a:gd name="T30" fmla="*/ 807 w 961"/>
                <a:gd name="T31" fmla="*/ 542 h 1268"/>
                <a:gd name="T32" fmla="*/ 946 w 961"/>
                <a:gd name="T33" fmla="*/ 555 h 1268"/>
                <a:gd name="T34" fmla="*/ 946 w 961"/>
                <a:gd name="T35" fmla="*/ 949 h 1268"/>
                <a:gd name="T36" fmla="*/ 851 w 961"/>
                <a:gd name="T37" fmla="*/ 1268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61" h="1268">
                  <a:moveTo>
                    <a:pt x="466" y="1268"/>
                  </a:moveTo>
                  <a:cubicBezTo>
                    <a:pt x="466" y="1187"/>
                    <a:pt x="448" y="1130"/>
                    <a:pt x="391" y="1087"/>
                  </a:cubicBezTo>
                  <a:cubicBezTo>
                    <a:pt x="328" y="1041"/>
                    <a:pt x="243" y="917"/>
                    <a:pt x="212" y="831"/>
                  </a:cubicBezTo>
                  <a:cubicBezTo>
                    <a:pt x="182" y="744"/>
                    <a:pt x="105" y="653"/>
                    <a:pt x="59" y="593"/>
                  </a:cubicBezTo>
                  <a:cubicBezTo>
                    <a:pt x="17" y="554"/>
                    <a:pt x="0" y="519"/>
                    <a:pt x="77" y="487"/>
                  </a:cubicBezTo>
                  <a:cubicBezTo>
                    <a:pt x="247" y="462"/>
                    <a:pt x="310" y="775"/>
                    <a:pt x="371" y="689"/>
                  </a:cubicBezTo>
                  <a:cubicBezTo>
                    <a:pt x="371" y="537"/>
                    <a:pt x="369" y="216"/>
                    <a:pt x="369" y="116"/>
                  </a:cubicBezTo>
                  <a:cubicBezTo>
                    <a:pt x="369" y="0"/>
                    <a:pt x="516" y="1"/>
                    <a:pt x="516" y="116"/>
                  </a:cubicBezTo>
                  <a:lnTo>
                    <a:pt x="516" y="533"/>
                  </a:lnTo>
                  <a:lnTo>
                    <a:pt x="516" y="399"/>
                  </a:lnTo>
                  <a:cubicBezTo>
                    <a:pt x="516" y="283"/>
                    <a:pt x="661" y="325"/>
                    <a:pt x="661" y="399"/>
                  </a:cubicBezTo>
                  <a:lnTo>
                    <a:pt x="661" y="610"/>
                  </a:lnTo>
                  <a:lnTo>
                    <a:pt x="661" y="479"/>
                  </a:lnTo>
                  <a:cubicBezTo>
                    <a:pt x="661" y="358"/>
                    <a:pt x="807" y="404"/>
                    <a:pt x="807" y="488"/>
                  </a:cubicBezTo>
                  <a:lnTo>
                    <a:pt x="807" y="678"/>
                  </a:lnTo>
                  <a:lnTo>
                    <a:pt x="807" y="542"/>
                  </a:lnTo>
                  <a:cubicBezTo>
                    <a:pt x="807" y="440"/>
                    <a:pt x="946" y="482"/>
                    <a:pt x="946" y="555"/>
                  </a:cubicBezTo>
                  <a:cubicBezTo>
                    <a:pt x="946" y="555"/>
                    <a:pt x="961" y="827"/>
                    <a:pt x="946" y="949"/>
                  </a:cubicBezTo>
                  <a:cubicBezTo>
                    <a:pt x="935" y="1041"/>
                    <a:pt x="851" y="1115"/>
                    <a:pt x="851" y="1268"/>
                  </a:cubicBezTo>
                </a:path>
              </a:pathLst>
            </a:custGeom>
            <a:solidFill>
              <a:srgbClr val="FFFFFF"/>
            </a:solidFill>
            <a:ln w="3175" cap="flat">
              <a:solidFill>
                <a:srgbClr val="333333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solidFill>
                  <a:srgbClr val="5F5F5F"/>
                </a:solidFill>
                <a:latin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  <p:sp>
          <p:nvSpPr>
            <p:cNvPr id="190" name="Arrow Down">
              <a:extLst>
                <a:ext uri="{FF2B5EF4-FFF2-40B4-BE49-F238E27FC236}">
                  <a16:creationId xmlns:a16="http://schemas.microsoft.com/office/drawing/2014/main" id="{45AC830E-C4B2-46C2-803F-77563AB22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9163" y="1568451"/>
              <a:ext cx="228600" cy="346075"/>
            </a:xfrm>
            <a:custGeom>
              <a:avLst/>
              <a:gdLst>
                <a:gd name="T0" fmla="*/ 223 w 223"/>
                <a:gd name="T1" fmla="*/ 181 h 338"/>
                <a:gd name="T2" fmla="*/ 150 w 223"/>
                <a:gd name="T3" fmla="*/ 181 h 338"/>
                <a:gd name="T4" fmla="*/ 150 w 223"/>
                <a:gd name="T5" fmla="*/ 0 h 338"/>
                <a:gd name="T6" fmla="*/ 74 w 223"/>
                <a:gd name="T7" fmla="*/ 0 h 338"/>
                <a:gd name="T8" fmla="*/ 74 w 223"/>
                <a:gd name="T9" fmla="*/ 181 h 338"/>
                <a:gd name="T10" fmla="*/ 0 w 223"/>
                <a:gd name="T11" fmla="*/ 181 h 338"/>
                <a:gd name="T12" fmla="*/ 112 w 223"/>
                <a:gd name="T13" fmla="*/ 338 h 338"/>
                <a:gd name="T14" fmla="*/ 223 w 223"/>
                <a:gd name="T15" fmla="*/ 181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3" h="338">
                  <a:moveTo>
                    <a:pt x="223" y="181"/>
                  </a:moveTo>
                  <a:lnTo>
                    <a:pt x="150" y="181"/>
                  </a:lnTo>
                  <a:lnTo>
                    <a:pt x="150" y="0"/>
                  </a:lnTo>
                  <a:lnTo>
                    <a:pt x="74" y="0"/>
                  </a:lnTo>
                  <a:lnTo>
                    <a:pt x="74" y="181"/>
                  </a:lnTo>
                  <a:lnTo>
                    <a:pt x="0" y="181"/>
                  </a:lnTo>
                  <a:lnTo>
                    <a:pt x="112" y="338"/>
                  </a:lnTo>
                  <a:lnTo>
                    <a:pt x="223" y="181"/>
                  </a:lnTo>
                  <a:close/>
                </a:path>
              </a:pathLst>
            </a:custGeom>
            <a:solidFill>
              <a:srgbClr val="5B9BD5">
                <a:alpha val="75000"/>
              </a:srgbClr>
            </a:solidFill>
            <a:ln w="3175">
              <a:solidFill>
                <a:srgbClr val="5B9BD5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solidFill>
                  <a:srgbClr val="5F5F5F"/>
                </a:solidFill>
                <a:latin typeface="맑은 고딕" panose="020B0503020000020004" pitchFamily="50" charset="-127"/>
                <a:cs typeface="Segoe UI" panose="020B0502040204020203" pitchFamily="34" charset="0"/>
              </a:endParaRPr>
            </a:p>
          </p:txBody>
        </p:sp>
      </p:grpSp>
      <p:grpSp>
        <p:nvGrpSpPr>
          <p:cNvPr id="192" name="그룹 191">
            <a:extLst>
              <a:ext uri="{FF2B5EF4-FFF2-40B4-BE49-F238E27FC236}">
                <a16:creationId xmlns:a16="http://schemas.microsoft.com/office/drawing/2014/main" id="{64D4C3C5-B77A-45FA-BF2F-5E975913B109}"/>
              </a:ext>
            </a:extLst>
          </p:cNvPr>
          <p:cNvGrpSpPr/>
          <p:nvPr/>
        </p:nvGrpSpPr>
        <p:grpSpPr>
          <a:xfrm>
            <a:off x="1346157" y="2174493"/>
            <a:ext cx="211022" cy="211022"/>
            <a:chOff x="4313382" y="887623"/>
            <a:chExt cx="333617" cy="333617"/>
          </a:xfrm>
        </p:grpSpPr>
        <p:sp>
          <p:nvSpPr>
            <p:cNvPr id="193" name="타원 192">
              <a:extLst>
                <a:ext uri="{FF2B5EF4-FFF2-40B4-BE49-F238E27FC236}">
                  <a16:creationId xmlns:a16="http://schemas.microsoft.com/office/drawing/2014/main" id="{9F4A9DC9-6270-47FE-9211-7277BB677BF1}"/>
                </a:ext>
              </a:extLst>
            </p:cNvPr>
            <p:cNvSpPr/>
            <p:nvPr/>
          </p:nvSpPr>
          <p:spPr>
            <a:xfrm>
              <a:off x="4313382" y="887623"/>
              <a:ext cx="333617" cy="33361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4" name="Reload">
              <a:extLst>
                <a:ext uri="{FF2B5EF4-FFF2-40B4-BE49-F238E27FC236}">
                  <a16:creationId xmlns:a16="http://schemas.microsoft.com/office/drawing/2014/main" id="{0F2D177F-1AB3-4173-BC34-84EAACC8B2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398707" y="969622"/>
              <a:ext cx="182529" cy="184995"/>
            </a:xfrm>
            <a:custGeom>
              <a:avLst/>
              <a:gdLst>
                <a:gd name="T0" fmla="*/ 440 w 480"/>
                <a:gd name="T1" fmla="*/ 0 h 494"/>
                <a:gd name="T2" fmla="*/ 427 w 480"/>
                <a:gd name="T3" fmla="*/ 14 h 494"/>
                <a:gd name="T4" fmla="*/ 427 w 480"/>
                <a:gd name="T5" fmla="*/ 103 h 494"/>
                <a:gd name="T6" fmla="*/ 418 w 480"/>
                <a:gd name="T7" fmla="*/ 93 h 494"/>
                <a:gd name="T8" fmla="*/ 418 w 480"/>
                <a:gd name="T9" fmla="*/ 93 h 494"/>
                <a:gd name="T10" fmla="*/ 240 w 480"/>
                <a:gd name="T11" fmla="*/ 14 h 494"/>
                <a:gd name="T12" fmla="*/ 0 w 480"/>
                <a:gd name="T13" fmla="*/ 254 h 494"/>
                <a:gd name="T14" fmla="*/ 240 w 480"/>
                <a:gd name="T15" fmla="*/ 494 h 494"/>
                <a:gd name="T16" fmla="*/ 480 w 480"/>
                <a:gd name="T17" fmla="*/ 254 h 494"/>
                <a:gd name="T18" fmla="*/ 453 w 480"/>
                <a:gd name="T19" fmla="*/ 254 h 494"/>
                <a:gd name="T20" fmla="*/ 240 w 480"/>
                <a:gd name="T21" fmla="*/ 467 h 494"/>
                <a:gd name="T22" fmla="*/ 27 w 480"/>
                <a:gd name="T23" fmla="*/ 254 h 494"/>
                <a:gd name="T24" fmla="*/ 240 w 480"/>
                <a:gd name="T25" fmla="*/ 41 h 494"/>
                <a:gd name="T26" fmla="*/ 398 w 480"/>
                <a:gd name="T27" fmla="*/ 111 h 494"/>
                <a:gd name="T28" fmla="*/ 406 w 480"/>
                <a:gd name="T29" fmla="*/ 121 h 494"/>
                <a:gd name="T30" fmla="*/ 320 w 480"/>
                <a:gd name="T31" fmla="*/ 121 h 494"/>
                <a:gd name="T32" fmla="*/ 320 w 480"/>
                <a:gd name="T33" fmla="*/ 147 h 494"/>
                <a:gd name="T34" fmla="*/ 453 w 480"/>
                <a:gd name="T35" fmla="*/ 147 h 494"/>
                <a:gd name="T36" fmla="*/ 453 w 480"/>
                <a:gd name="T37" fmla="*/ 14 h 494"/>
                <a:gd name="T38" fmla="*/ 440 w 480"/>
                <a:gd name="T39" fmla="*/ 0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0" h="494">
                  <a:moveTo>
                    <a:pt x="440" y="0"/>
                  </a:moveTo>
                  <a:cubicBezTo>
                    <a:pt x="432" y="0"/>
                    <a:pt x="427" y="7"/>
                    <a:pt x="427" y="14"/>
                  </a:cubicBezTo>
                  <a:lnTo>
                    <a:pt x="427" y="103"/>
                  </a:lnTo>
                  <a:cubicBezTo>
                    <a:pt x="424" y="100"/>
                    <a:pt x="421" y="96"/>
                    <a:pt x="418" y="93"/>
                  </a:cubicBezTo>
                  <a:lnTo>
                    <a:pt x="418" y="93"/>
                  </a:lnTo>
                  <a:cubicBezTo>
                    <a:pt x="374" y="45"/>
                    <a:pt x="311" y="14"/>
                    <a:pt x="240" y="14"/>
                  </a:cubicBezTo>
                  <a:cubicBezTo>
                    <a:pt x="108" y="14"/>
                    <a:pt x="0" y="122"/>
                    <a:pt x="0" y="254"/>
                  </a:cubicBezTo>
                  <a:cubicBezTo>
                    <a:pt x="0" y="386"/>
                    <a:pt x="108" y="494"/>
                    <a:pt x="240" y="494"/>
                  </a:cubicBezTo>
                  <a:cubicBezTo>
                    <a:pt x="372" y="494"/>
                    <a:pt x="480" y="386"/>
                    <a:pt x="480" y="254"/>
                  </a:cubicBezTo>
                  <a:cubicBezTo>
                    <a:pt x="480" y="236"/>
                    <a:pt x="453" y="236"/>
                    <a:pt x="453" y="254"/>
                  </a:cubicBezTo>
                  <a:cubicBezTo>
                    <a:pt x="453" y="372"/>
                    <a:pt x="358" y="467"/>
                    <a:pt x="240" y="467"/>
                  </a:cubicBezTo>
                  <a:cubicBezTo>
                    <a:pt x="122" y="467"/>
                    <a:pt x="27" y="372"/>
                    <a:pt x="27" y="254"/>
                  </a:cubicBezTo>
                  <a:cubicBezTo>
                    <a:pt x="27" y="136"/>
                    <a:pt x="122" y="41"/>
                    <a:pt x="240" y="41"/>
                  </a:cubicBezTo>
                  <a:cubicBezTo>
                    <a:pt x="303" y="41"/>
                    <a:pt x="359" y="68"/>
                    <a:pt x="398" y="111"/>
                  </a:cubicBezTo>
                  <a:cubicBezTo>
                    <a:pt x="401" y="114"/>
                    <a:pt x="404" y="117"/>
                    <a:pt x="406" y="121"/>
                  </a:cubicBezTo>
                  <a:lnTo>
                    <a:pt x="320" y="121"/>
                  </a:lnTo>
                  <a:cubicBezTo>
                    <a:pt x="302" y="120"/>
                    <a:pt x="302" y="148"/>
                    <a:pt x="320" y="147"/>
                  </a:cubicBezTo>
                  <a:lnTo>
                    <a:pt x="453" y="147"/>
                  </a:lnTo>
                  <a:lnTo>
                    <a:pt x="453" y="14"/>
                  </a:lnTo>
                  <a:cubicBezTo>
                    <a:pt x="453" y="6"/>
                    <a:pt x="447" y="0"/>
                    <a:pt x="440" y="0"/>
                  </a:cubicBez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cxnSp>
        <p:nvCxnSpPr>
          <p:cNvPr id="195" name="직선 화살표 연결선 194">
            <a:extLst>
              <a:ext uri="{FF2B5EF4-FFF2-40B4-BE49-F238E27FC236}">
                <a16:creationId xmlns:a16="http://schemas.microsoft.com/office/drawing/2014/main" id="{ABAC854D-F086-4ED5-A18B-C7617E806D4D}"/>
              </a:ext>
            </a:extLst>
          </p:cNvPr>
          <p:cNvCxnSpPr>
            <a:cxnSpLocks/>
            <a:endCxn id="193" idx="0"/>
          </p:cNvCxnSpPr>
          <p:nvPr/>
        </p:nvCxnSpPr>
        <p:spPr>
          <a:xfrm>
            <a:off x="1451295" y="1929468"/>
            <a:ext cx="373" cy="245025"/>
          </a:xfrm>
          <a:prstGeom prst="straightConnector1">
            <a:avLst/>
          </a:prstGeom>
          <a:ln>
            <a:solidFill>
              <a:srgbClr val="00B0F0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Shopping Cart">
            <a:extLst>
              <a:ext uri="{FF2B5EF4-FFF2-40B4-BE49-F238E27FC236}">
                <a16:creationId xmlns:a16="http://schemas.microsoft.com/office/drawing/2014/main" id="{288E6603-D1B6-48F6-8D49-5A415FD2608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425822" y="1720045"/>
            <a:ext cx="157163" cy="157163"/>
          </a:xfrm>
          <a:custGeom>
            <a:avLst/>
            <a:gdLst>
              <a:gd name="T0" fmla="*/ 27 w 642"/>
              <a:gd name="T1" fmla="*/ 0 h 640"/>
              <a:gd name="T2" fmla="*/ 0 w 642"/>
              <a:gd name="T3" fmla="*/ 27 h 640"/>
              <a:gd name="T4" fmla="*/ 27 w 642"/>
              <a:gd name="T5" fmla="*/ 54 h 640"/>
              <a:gd name="T6" fmla="*/ 53 w 642"/>
              <a:gd name="T7" fmla="*/ 27 h 640"/>
              <a:gd name="T8" fmla="*/ 115 w 642"/>
              <a:gd name="T9" fmla="*/ 27 h 640"/>
              <a:gd name="T10" fmla="*/ 147 w 642"/>
              <a:gd name="T11" fmla="*/ 36 h 640"/>
              <a:gd name="T12" fmla="*/ 163 w 642"/>
              <a:gd name="T13" fmla="*/ 67 h 640"/>
              <a:gd name="T14" fmla="*/ 269 w 642"/>
              <a:gd name="T15" fmla="*/ 497 h 640"/>
              <a:gd name="T16" fmla="*/ 270 w 642"/>
              <a:gd name="T17" fmla="*/ 497 h 640"/>
              <a:gd name="T18" fmla="*/ 288 w 642"/>
              <a:gd name="T19" fmla="*/ 540 h 640"/>
              <a:gd name="T20" fmla="*/ 306 w 642"/>
              <a:gd name="T21" fmla="*/ 553 h 640"/>
              <a:gd name="T22" fmla="*/ 293 w 642"/>
              <a:gd name="T23" fmla="*/ 587 h 640"/>
              <a:gd name="T24" fmla="*/ 347 w 642"/>
              <a:gd name="T25" fmla="*/ 640 h 640"/>
              <a:gd name="T26" fmla="*/ 400 w 642"/>
              <a:gd name="T27" fmla="*/ 587 h 640"/>
              <a:gd name="T28" fmla="*/ 392 w 642"/>
              <a:gd name="T29" fmla="*/ 560 h 640"/>
              <a:gd name="T30" fmla="*/ 474 w 642"/>
              <a:gd name="T31" fmla="*/ 560 h 640"/>
              <a:gd name="T32" fmla="*/ 467 w 642"/>
              <a:gd name="T33" fmla="*/ 587 h 640"/>
              <a:gd name="T34" fmla="*/ 520 w 642"/>
              <a:gd name="T35" fmla="*/ 640 h 640"/>
              <a:gd name="T36" fmla="*/ 573 w 642"/>
              <a:gd name="T37" fmla="*/ 587 h 640"/>
              <a:gd name="T38" fmla="*/ 559 w 642"/>
              <a:gd name="T39" fmla="*/ 551 h 640"/>
              <a:gd name="T40" fmla="*/ 547 w 642"/>
              <a:gd name="T41" fmla="*/ 534 h 640"/>
              <a:gd name="T42" fmla="*/ 343 w 642"/>
              <a:gd name="T43" fmla="*/ 534 h 640"/>
              <a:gd name="T44" fmla="*/ 308 w 642"/>
              <a:gd name="T45" fmla="*/ 523 h 640"/>
              <a:gd name="T46" fmla="*/ 295 w 642"/>
              <a:gd name="T47" fmla="*/ 490 h 640"/>
              <a:gd name="T48" fmla="*/ 295 w 642"/>
              <a:gd name="T49" fmla="*/ 490 h 640"/>
              <a:gd name="T50" fmla="*/ 286 w 642"/>
              <a:gd name="T51" fmla="*/ 454 h 640"/>
              <a:gd name="T52" fmla="*/ 531 w 642"/>
              <a:gd name="T53" fmla="*/ 454 h 640"/>
              <a:gd name="T54" fmla="*/ 543 w 642"/>
              <a:gd name="T55" fmla="*/ 445 h 640"/>
              <a:gd name="T56" fmla="*/ 639 w 642"/>
              <a:gd name="T57" fmla="*/ 192 h 640"/>
              <a:gd name="T58" fmla="*/ 627 w 642"/>
              <a:gd name="T59" fmla="*/ 174 h 640"/>
              <a:gd name="T60" fmla="*/ 217 w 642"/>
              <a:gd name="T61" fmla="*/ 174 h 640"/>
              <a:gd name="T62" fmla="*/ 188 w 642"/>
              <a:gd name="T63" fmla="*/ 59 h 640"/>
              <a:gd name="T64" fmla="*/ 165 w 642"/>
              <a:gd name="T65" fmla="*/ 17 h 640"/>
              <a:gd name="T66" fmla="*/ 115 w 642"/>
              <a:gd name="T67" fmla="*/ 1 h 640"/>
              <a:gd name="T68" fmla="*/ 27 w 642"/>
              <a:gd name="T69" fmla="*/ 0 h 640"/>
              <a:gd name="T70" fmla="*/ 223 w 642"/>
              <a:gd name="T71" fmla="*/ 200 h 640"/>
              <a:gd name="T72" fmla="*/ 607 w 642"/>
              <a:gd name="T73" fmla="*/ 200 h 640"/>
              <a:gd name="T74" fmla="*/ 521 w 642"/>
              <a:gd name="T75" fmla="*/ 427 h 640"/>
              <a:gd name="T76" fmla="*/ 280 w 642"/>
              <a:gd name="T77" fmla="*/ 427 h 640"/>
              <a:gd name="T78" fmla="*/ 223 w 642"/>
              <a:gd name="T79" fmla="*/ 200 h 640"/>
              <a:gd name="T80" fmla="*/ 347 w 642"/>
              <a:gd name="T81" fmla="*/ 560 h 640"/>
              <a:gd name="T82" fmla="*/ 373 w 642"/>
              <a:gd name="T83" fmla="*/ 587 h 640"/>
              <a:gd name="T84" fmla="*/ 347 w 642"/>
              <a:gd name="T85" fmla="*/ 614 h 640"/>
              <a:gd name="T86" fmla="*/ 320 w 642"/>
              <a:gd name="T87" fmla="*/ 587 h 640"/>
              <a:gd name="T88" fmla="*/ 347 w 642"/>
              <a:gd name="T89" fmla="*/ 560 h 640"/>
              <a:gd name="T90" fmla="*/ 520 w 642"/>
              <a:gd name="T91" fmla="*/ 560 h 640"/>
              <a:gd name="T92" fmla="*/ 547 w 642"/>
              <a:gd name="T93" fmla="*/ 587 h 640"/>
              <a:gd name="T94" fmla="*/ 520 w 642"/>
              <a:gd name="T95" fmla="*/ 614 h 640"/>
              <a:gd name="T96" fmla="*/ 493 w 642"/>
              <a:gd name="T97" fmla="*/ 587 h 640"/>
              <a:gd name="T98" fmla="*/ 520 w 642"/>
              <a:gd name="T99" fmla="*/ 560 h 6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642" h="640">
                <a:moveTo>
                  <a:pt x="27" y="0"/>
                </a:moveTo>
                <a:cubicBezTo>
                  <a:pt x="12" y="0"/>
                  <a:pt x="0" y="12"/>
                  <a:pt x="0" y="27"/>
                </a:cubicBezTo>
                <a:cubicBezTo>
                  <a:pt x="0" y="42"/>
                  <a:pt x="12" y="54"/>
                  <a:pt x="27" y="54"/>
                </a:cubicBezTo>
                <a:cubicBezTo>
                  <a:pt x="39" y="54"/>
                  <a:pt x="53" y="46"/>
                  <a:pt x="53" y="27"/>
                </a:cubicBezTo>
                <a:lnTo>
                  <a:pt x="115" y="27"/>
                </a:lnTo>
                <a:cubicBezTo>
                  <a:pt x="132" y="27"/>
                  <a:pt x="141" y="30"/>
                  <a:pt x="147" y="36"/>
                </a:cubicBezTo>
                <a:cubicBezTo>
                  <a:pt x="153" y="42"/>
                  <a:pt x="159" y="52"/>
                  <a:pt x="163" y="67"/>
                </a:cubicBezTo>
                <a:cubicBezTo>
                  <a:pt x="199" y="210"/>
                  <a:pt x="234" y="353"/>
                  <a:pt x="269" y="497"/>
                </a:cubicBezTo>
                <a:lnTo>
                  <a:pt x="270" y="497"/>
                </a:lnTo>
                <a:cubicBezTo>
                  <a:pt x="274" y="512"/>
                  <a:pt x="277" y="528"/>
                  <a:pt x="288" y="540"/>
                </a:cubicBezTo>
                <a:cubicBezTo>
                  <a:pt x="293" y="546"/>
                  <a:pt x="299" y="550"/>
                  <a:pt x="306" y="553"/>
                </a:cubicBezTo>
                <a:cubicBezTo>
                  <a:pt x="298" y="562"/>
                  <a:pt x="293" y="574"/>
                  <a:pt x="293" y="587"/>
                </a:cubicBezTo>
                <a:cubicBezTo>
                  <a:pt x="293" y="616"/>
                  <a:pt x="317" y="640"/>
                  <a:pt x="347" y="640"/>
                </a:cubicBezTo>
                <a:cubicBezTo>
                  <a:pt x="376" y="640"/>
                  <a:pt x="400" y="616"/>
                  <a:pt x="400" y="587"/>
                </a:cubicBezTo>
                <a:cubicBezTo>
                  <a:pt x="400" y="577"/>
                  <a:pt x="397" y="568"/>
                  <a:pt x="392" y="560"/>
                </a:cubicBezTo>
                <a:lnTo>
                  <a:pt x="474" y="560"/>
                </a:lnTo>
                <a:cubicBezTo>
                  <a:pt x="469" y="568"/>
                  <a:pt x="467" y="577"/>
                  <a:pt x="467" y="587"/>
                </a:cubicBezTo>
                <a:cubicBezTo>
                  <a:pt x="467" y="616"/>
                  <a:pt x="491" y="640"/>
                  <a:pt x="520" y="640"/>
                </a:cubicBezTo>
                <a:cubicBezTo>
                  <a:pt x="549" y="640"/>
                  <a:pt x="573" y="616"/>
                  <a:pt x="573" y="587"/>
                </a:cubicBezTo>
                <a:cubicBezTo>
                  <a:pt x="573" y="573"/>
                  <a:pt x="568" y="561"/>
                  <a:pt x="559" y="551"/>
                </a:cubicBezTo>
                <a:cubicBezTo>
                  <a:pt x="562" y="543"/>
                  <a:pt x="556" y="534"/>
                  <a:pt x="547" y="534"/>
                </a:cubicBezTo>
                <a:cubicBezTo>
                  <a:pt x="477" y="534"/>
                  <a:pt x="403" y="534"/>
                  <a:pt x="343" y="534"/>
                </a:cubicBezTo>
                <a:cubicBezTo>
                  <a:pt x="322" y="534"/>
                  <a:pt x="314" y="529"/>
                  <a:pt x="308" y="523"/>
                </a:cubicBezTo>
                <a:cubicBezTo>
                  <a:pt x="303" y="517"/>
                  <a:pt x="299" y="505"/>
                  <a:pt x="295" y="490"/>
                </a:cubicBezTo>
                <a:lnTo>
                  <a:pt x="295" y="490"/>
                </a:lnTo>
                <a:lnTo>
                  <a:pt x="286" y="454"/>
                </a:lnTo>
                <a:lnTo>
                  <a:pt x="531" y="454"/>
                </a:lnTo>
                <a:cubicBezTo>
                  <a:pt x="536" y="454"/>
                  <a:pt x="541" y="450"/>
                  <a:pt x="543" y="445"/>
                </a:cubicBezTo>
                <a:lnTo>
                  <a:pt x="639" y="192"/>
                </a:lnTo>
                <a:cubicBezTo>
                  <a:pt x="642" y="183"/>
                  <a:pt x="636" y="174"/>
                  <a:pt x="627" y="174"/>
                </a:cubicBezTo>
                <a:lnTo>
                  <a:pt x="217" y="174"/>
                </a:lnTo>
                <a:cubicBezTo>
                  <a:pt x="207" y="136"/>
                  <a:pt x="198" y="98"/>
                  <a:pt x="188" y="59"/>
                </a:cubicBezTo>
                <a:cubicBezTo>
                  <a:pt x="183" y="42"/>
                  <a:pt x="177" y="27"/>
                  <a:pt x="165" y="17"/>
                </a:cubicBezTo>
                <a:cubicBezTo>
                  <a:pt x="153" y="6"/>
                  <a:pt x="136" y="1"/>
                  <a:pt x="115" y="1"/>
                </a:cubicBezTo>
                <a:cubicBezTo>
                  <a:pt x="86" y="1"/>
                  <a:pt x="56" y="1"/>
                  <a:pt x="27" y="0"/>
                </a:cubicBezTo>
                <a:close/>
                <a:moveTo>
                  <a:pt x="223" y="200"/>
                </a:moveTo>
                <a:lnTo>
                  <a:pt x="607" y="200"/>
                </a:lnTo>
                <a:lnTo>
                  <a:pt x="521" y="427"/>
                </a:lnTo>
                <a:lnTo>
                  <a:pt x="280" y="427"/>
                </a:lnTo>
                <a:lnTo>
                  <a:pt x="223" y="200"/>
                </a:lnTo>
                <a:close/>
                <a:moveTo>
                  <a:pt x="347" y="560"/>
                </a:moveTo>
                <a:cubicBezTo>
                  <a:pt x="361" y="560"/>
                  <a:pt x="373" y="572"/>
                  <a:pt x="373" y="587"/>
                </a:cubicBezTo>
                <a:cubicBezTo>
                  <a:pt x="373" y="602"/>
                  <a:pt x="361" y="614"/>
                  <a:pt x="347" y="614"/>
                </a:cubicBezTo>
                <a:cubicBezTo>
                  <a:pt x="332" y="614"/>
                  <a:pt x="320" y="602"/>
                  <a:pt x="320" y="587"/>
                </a:cubicBezTo>
                <a:cubicBezTo>
                  <a:pt x="320" y="572"/>
                  <a:pt x="332" y="560"/>
                  <a:pt x="347" y="560"/>
                </a:cubicBezTo>
                <a:close/>
                <a:moveTo>
                  <a:pt x="520" y="560"/>
                </a:moveTo>
                <a:cubicBezTo>
                  <a:pt x="535" y="560"/>
                  <a:pt x="547" y="572"/>
                  <a:pt x="547" y="587"/>
                </a:cubicBezTo>
                <a:cubicBezTo>
                  <a:pt x="547" y="602"/>
                  <a:pt x="535" y="614"/>
                  <a:pt x="520" y="614"/>
                </a:cubicBezTo>
                <a:cubicBezTo>
                  <a:pt x="505" y="614"/>
                  <a:pt x="493" y="602"/>
                  <a:pt x="493" y="587"/>
                </a:cubicBezTo>
                <a:cubicBezTo>
                  <a:pt x="493" y="572"/>
                  <a:pt x="505" y="560"/>
                  <a:pt x="520" y="56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7" name="직사각형 196">
            <a:extLst>
              <a:ext uri="{FF2B5EF4-FFF2-40B4-BE49-F238E27FC236}">
                <a16:creationId xmlns:a16="http://schemas.microsoft.com/office/drawing/2014/main" id="{66C9F876-4447-4C8A-9254-88BAC9B7A07E}"/>
              </a:ext>
            </a:extLst>
          </p:cNvPr>
          <p:cNvSpPr/>
          <p:nvPr/>
        </p:nvSpPr>
        <p:spPr>
          <a:xfrm>
            <a:off x="2339454" y="1307655"/>
            <a:ext cx="492982" cy="637625"/>
          </a:xfrm>
          <a:prstGeom prst="rect">
            <a:avLst/>
          </a:prstGeom>
          <a:noFill/>
          <a:ln>
            <a:solidFill>
              <a:srgbClr val="00B0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800" dirty="0">
                <a:solidFill>
                  <a:srgbClr val="00B0F0"/>
                </a:solidFill>
              </a:rPr>
              <a:t>V 0.26</a:t>
            </a:r>
            <a:endParaRPr lang="ko-KR" altLang="en-US" sz="800" dirty="0">
              <a:solidFill>
                <a:srgbClr val="00B0F0"/>
              </a:solidFill>
            </a:endParaRPr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51A4EB34-E613-4A8A-A6BE-F3AF4E0EA434}"/>
              </a:ext>
            </a:extLst>
          </p:cNvPr>
          <p:cNvSpPr/>
          <p:nvPr/>
        </p:nvSpPr>
        <p:spPr>
          <a:xfrm>
            <a:off x="3740768" y="5414555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0778193D-9BFB-4AC6-9816-897DF6FE70EB}"/>
              </a:ext>
            </a:extLst>
          </p:cNvPr>
          <p:cNvSpPr/>
          <p:nvPr/>
        </p:nvSpPr>
        <p:spPr>
          <a:xfrm>
            <a:off x="3911541" y="5414555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C28D72F0-508C-48AF-AA5E-18B8D6183F0D}"/>
              </a:ext>
            </a:extLst>
          </p:cNvPr>
          <p:cNvSpPr/>
          <p:nvPr/>
        </p:nvSpPr>
        <p:spPr>
          <a:xfrm>
            <a:off x="4088074" y="5414555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EFA2BEC9-D6B2-4139-BFD5-EC5E8982BFA7}"/>
              </a:ext>
            </a:extLst>
          </p:cNvPr>
          <p:cNvSpPr/>
          <p:nvPr/>
        </p:nvSpPr>
        <p:spPr>
          <a:xfrm>
            <a:off x="4856722" y="5414555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28F33BB9-66E7-43F0-9D83-8BD89AA16612}"/>
              </a:ext>
            </a:extLst>
          </p:cNvPr>
          <p:cNvSpPr/>
          <p:nvPr/>
        </p:nvSpPr>
        <p:spPr>
          <a:xfrm>
            <a:off x="5027495" y="5414555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6FA3909B-4526-438E-940B-EED1B7C528CC}"/>
              </a:ext>
            </a:extLst>
          </p:cNvPr>
          <p:cNvSpPr/>
          <p:nvPr/>
        </p:nvSpPr>
        <p:spPr>
          <a:xfrm>
            <a:off x="5204028" y="5414555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04" name="직사각형 203">
            <a:extLst>
              <a:ext uri="{FF2B5EF4-FFF2-40B4-BE49-F238E27FC236}">
                <a16:creationId xmlns:a16="http://schemas.microsoft.com/office/drawing/2014/main" id="{BBBB2BC4-0ED9-4697-B049-345B7BBA69EE}"/>
              </a:ext>
            </a:extLst>
          </p:cNvPr>
          <p:cNvSpPr/>
          <p:nvPr/>
        </p:nvSpPr>
        <p:spPr>
          <a:xfrm>
            <a:off x="6123204" y="3217145"/>
            <a:ext cx="2305845" cy="2845671"/>
          </a:xfrm>
          <a:prstGeom prst="rect">
            <a:avLst/>
          </a:prstGeom>
          <a:noFill/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ko-KR" sz="8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9EEAF14F-4D75-474A-992A-ED5809DF3EF5}"/>
              </a:ext>
            </a:extLst>
          </p:cNvPr>
          <p:cNvSpPr txBox="1"/>
          <p:nvPr/>
        </p:nvSpPr>
        <p:spPr>
          <a:xfrm>
            <a:off x="6121349" y="388053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스토어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2BB24D5F-9223-48E5-9016-6AC7CC805A10}"/>
              </a:ext>
            </a:extLst>
          </p:cNvPr>
          <p:cNvSpPr txBox="1"/>
          <p:nvPr/>
        </p:nvSpPr>
        <p:spPr>
          <a:xfrm>
            <a:off x="7825478" y="3880538"/>
            <a:ext cx="614271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" dirty="0"/>
              <a:t>전체상품보기</a:t>
            </a:r>
            <a:r>
              <a:rPr lang="en-US" altLang="ko-KR" sz="500" dirty="0"/>
              <a:t>&gt;</a:t>
            </a:r>
            <a:endParaRPr lang="ko-KR" altLang="en-US" sz="500" dirty="0"/>
          </a:p>
        </p:txBody>
      </p:sp>
      <p:sp>
        <p:nvSpPr>
          <p:cNvPr id="207" name="Border">
            <a:extLst>
              <a:ext uri="{FF2B5EF4-FFF2-40B4-BE49-F238E27FC236}">
                <a16:creationId xmlns:a16="http://schemas.microsoft.com/office/drawing/2014/main" id="{9A3A500B-F0E5-4411-9D6D-4C3100FD6295}"/>
              </a:ext>
            </a:extLst>
          </p:cNvPr>
          <p:cNvSpPr>
            <a:spLocks/>
          </p:cNvSpPr>
          <p:nvPr/>
        </p:nvSpPr>
        <p:spPr bwMode="auto">
          <a:xfrm>
            <a:off x="6186081" y="4811123"/>
            <a:ext cx="1021183" cy="683425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9B311615-EDED-4CEC-914B-BBBCF97FCB89}"/>
              </a:ext>
            </a:extLst>
          </p:cNvPr>
          <p:cNvSpPr txBox="1"/>
          <p:nvPr/>
        </p:nvSpPr>
        <p:spPr>
          <a:xfrm>
            <a:off x="6135947" y="4959630"/>
            <a:ext cx="112082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스마트 </a:t>
            </a:r>
            <a:r>
              <a:rPr lang="ko-KR" altLang="en-US" sz="800" b="1" dirty="0" err="1"/>
              <a:t>구몬</a:t>
            </a:r>
            <a:r>
              <a:rPr lang="ko-KR" altLang="en-US" sz="800" b="1" dirty="0"/>
              <a:t> </a:t>
            </a:r>
            <a:r>
              <a:rPr lang="en-US" altLang="ko-KR" sz="800" b="1" dirty="0"/>
              <a:t>K-</a:t>
            </a:r>
            <a:r>
              <a:rPr lang="ko-KR" altLang="en-US" sz="800" b="1" dirty="0"/>
              <a:t>펜 캡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A51238E6-E48E-40DF-B291-3CB503A27C86}"/>
              </a:ext>
            </a:extLst>
          </p:cNvPr>
          <p:cNvSpPr txBox="1"/>
          <p:nvPr/>
        </p:nvSpPr>
        <p:spPr>
          <a:xfrm>
            <a:off x="6151543" y="5189665"/>
            <a:ext cx="102118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00" b="1" dirty="0"/>
              <a:t>3,300</a:t>
            </a:r>
            <a:r>
              <a:rPr lang="ko-KR" altLang="en-US" sz="700" b="1" dirty="0"/>
              <a:t>원</a:t>
            </a:r>
          </a:p>
        </p:txBody>
      </p:sp>
      <p:sp>
        <p:nvSpPr>
          <p:cNvPr id="210" name="Border">
            <a:extLst>
              <a:ext uri="{FF2B5EF4-FFF2-40B4-BE49-F238E27FC236}">
                <a16:creationId xmlns:a16="http://schemas.microsoft.com/office/drawing/2014/main" id="{602D64F8-B7AF-4675-B3D0-D55C08ED92DB}"/>
              </a:ext>
            </a:extLst>
          </p:cNvPr>
          <p:cNvSpPr>
            <a:spLocks/>
          </p:cNvSpPr>
          <p:nvPr/>
        </p:nvSpPr>
        <p:spPr bwMode="auto">
          <a:xfrm>
            <a:off x="7294194" y="4931317"/>
            <a:ext cx="1021183" cy="572292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FFE93D88-5BDB-41CF-8409-516429F3D01D}"/>
              </a:ext>
            </a:extLst>
          </p:cNvPr>
          <p:cNvSpPr txBox="1"/>
          <p:nvPr/>
        </p:nvSpPr>
        <p:spPr>
          <a:xfrm>
            <a:off x="7230651" y="4931317"/>
            <a:ext cx="11817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스마트펜</a:t>
            </a:r>
            <a:r>
              <a:rPr lang="ko-KR" altLang="en-US" sz="800" b="1" dirty="0"/>
              <a:t> </a:t>
            </a:r>
            <a:r>
              <a:rPr lang="ko-KR" altLang="en-US" sz="800" b="1" dirty="0" err="1"/>
              <a:t>전용파우치</a:t>
            </a:r>
            <a:endParaRPr lang="ko-KR" altLang="en-US" sz="800" b="1" dirty="0"/>
          </a:p>
        </p:txBody>
      </p:sp>
      <p:grpSp>
        <p:nvGrpSpPr>
          <p:cNvPr id="212" name="Placeholder">
            <a:extLst>
              <a:ext uri="{FF2B5EF4-FFF2-40B4-BE49-F238E27FC236}">
                <a16:creationId xmlns:a16="http://schemas.microsoft.com/office/drawing/2014/main" id="{B837C679-2A7B-4CDE-8F2B-99D7A9A589B7}"/>
              </a:ext>
            </a:extLst>
          </p:cNvPr>
          <p:cNvGrpSpPr>
            <a:grpSpLocks/>
          </p:cNvGrpSpPr>
          <p:nvPr/>
        </p:nvGrpSpPr>
        <p:grpSpPr bwMode="auto">
          <a:xfrm>
            <a:off x="6186081" y="4139854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213" name="Border">
              <a:extLst>
                <a:ext uri="{FF2B5EF4-FFF2-40B4-BE49-F238E27FC236}">
                  <a16:creationId xmlns:a16="http://schemas.microsoft.com/office/drawing/2014/main" id="{8697F859-392B-4EFC-83DD-11D23EE8F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4" name="Line 2">
              <a:extLst>
                <a:ext uri="{FF2B5EF4-FFF2-40B4-BE49-F238E27FC236}">
                  <a16:creationId xmlns:a16="http://schemas.microsoft.com/office/drawing/2014/main" id="{AB8C5A1D-D64A-46C2-BF70-576547BE2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5" name="Line 1">
              <a:extLst>
                <a:ext uri="{FF2B5EF4-FFF2-40B4-BE49-F238E27FC236}">
                  <a16:creationId xmlns:a16="http://schemas.microsoft.com/office/drawing/2014/main" id="{3BEC57FA-82B4-4151-A6D0-00AA58676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16" name="Placeholder">
            <a:extLst>
              <a:ext uri="{FF2B5EF4-FFF2-40B4-BE49-F238E27FC236}">
                <a16:creationId xmlns:a16="http://schemas.microsoft.com/office/drawing/2014/main" id="{CB536994-D85A-4F9E-BB9F-CC46F996C2DB}"/>
              </a:ext>
            </a:extLst>
          </p:cNvPr>
          <p:cNvGrpSpPr>
            <a:grpSpLocks/>
          </p:cNvGrpSpPr>
          <p:nvPr/>
        </p:nvGrpSpPr>
        <p:grpSpPr bwMode="auto">
          <a:xfrm>
            <a:off x="7294194" y="4139854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217" name="Border">
              <a:extLst>
                <a:ext uri="{FF2B5EF4-FFF2-40B4-BE49-F238E27FC236}">
                  <a16:creationId xmlns:a16="http://schemas.microsoft.com/office/drawing/2014/main" id="{302ED59C-4B2B-406E-8C72-D1EBCD38D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8" name="Line 2">
              <a:extLst>
                <a:ext uri="{FF2B5EF4-FFF2-40B4-BE49-F238E27FC236}">
                  <a16:creationId xmlns:a16="http://schemas.microsoft.com/office/drawing/2014/main" id="{95CAC325-4688-4685-880F-04860040B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9" name="Line 1">
              <a:extLst>
                <a:ext uri="{FF2B5EF4-FFF2-40B4-BE49-F238E27FC236}">
                  <a16:creationId xmlns:a16="http://schemas.microsoft.com/office/drawing/2014/main" id="{9DB0B4CC-D7F1-48B4-B5C5-8A921C0E8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20" name="Border">
            <a:extLst>
              <a:ext uri="{FF2B5EF4-FFF2-40B4-BE49-F238E27FC236}">
                <a16:creationId xmlns:a16="http://schemas.microsoft.com/office/drawing/2014/main" id="{3EF3CF58-59F8-4477-B0CD-2DE2A166ECD0}"/>
              </a:ext>
            </a:extLst>
          </p:cNvPr>
          <p:cNvSpPr>
            <a:spLocks/>
          </p:cNvSpPr>
          <p:nvPr/>
        </p:nvSpPr>
        <p:spPr bwMode="auto">
          <a:xfrm>
            <a:off x="8377971" y="4931317"/>
            <a:ext cx="45719" cy="572291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1" name="Border">
            <a:extLst>
              <a:ext uri="{FF2B5EF4-FFF2-40B4-BE49-F238E27FC236}">
                <a16:creationId xmlns:a16="http://schemas.microsoft.com/office/drawing/2014/main" id="{B77AB33D-7742-4D8B-88AD-12FFDC2CEF23}"/>
              </a:ext>
            </a:extLst>
          </p:cNvPr>
          <p:cNvSpPr>
            <a:spLocks/>
          </p:cNvSpPr>
          <p:nvPr/>
        </p:nvSpPr>
        <p:spPr bwMode="auto">
          <a:xfrm>
            <a:off x="8377971" y="4139854"/>
            <a:ext cx="46485" cy="791463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22" name="그룹 221">
            <a:extLst>
              <a:ext uri="{FF2B5EF4-FFF2-40B4-BE49-F238E27FC236}">
                <a16:creationId xmlns:a16="http://schemas.microsoft.com/office/drawing/2014/main" id="{7055CF9F-08DF-445E-B8D6-AE623D7B179C}"/>
              </a:ext>
            </a:extLst>
          </p:cNvPr>
          <p:cNvGrpSpPr/>
          <p:nvPr/>
        </p:nvGrpSpPr>
        <p:grpSpPr>
          <a:xfrm>
            <a:off x="6186081" y="4124119"/>
            <a:ext cx="1037987" cy="835511"/>
            <a:chOff x="6128719" y="4361518"/>
            <a:chExt cx="2289581" cy="1147154"/>
          </a:xfrm>
        </p:grpSpPr>
        <p:sp>
          <p:nvSpPr>
            <p:cNvPr id="223" name="Line 2">
              <a:extLst>
                <a:ext uri="{FF2B5EF4-FFF2-40B4-BE49-F238E27FC236}">
                  <a16:creationId xmlns:a16="http://schemas.microsoft.com/office/drawing/2014/main" id="{380C255D-1FFB-4355-B59D-5D7D0F284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4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4" name="Line 1">
              <a:extLst>
                <a:ext uri="{FF2B5EF4-FFF2-40B4-BE49-F238E27FC236}">
                  <a16:creationId xmlns:a16="http://schemas.microsoft.com/office/drawing/2014/main" id="{F2374AEF-943F-43FB-8F5E-870C2D105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3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3FB30D47-D325-4365-BB58-E17753891518}"/>
              </a:ext>
            </a:extLst>
          </p:cNvPr>
          <p:cNvGrpSpPr/>
          <p:nvPr/>
        </p:nvGrpSpPr>
        <p:grpSpPr>
          <a:xfrm>
            <a:off x="7304237" y="4124119"/>
            <a:ext cx="1037987" cy="835511"/>
            <a:chOff x="6128719" y="4361518"/>
            <a:chExt cx="2289581" cy="1147154"/>
          </a:xfrm>
        </p:grpSpPr>
        <p:sp>
          <p:nvSpPr>
            <p:cNvPr id="226" name="Line 2">
              <a:extLst>
                <a:ext uri="{FF2B5EF4-FFF2-40B4-BE49-F238E27FC236}">
                  <a16:creationId xmlns:a16="http://schemas.microsoft.com/office/drawing/2014/main" id="{785AC07A-13AE-4C93-A346-A20661702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4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7" name="Line 1">
              <a:extLst>
                <a:ext uri="{FF2B5EF4-FFF2-40B4-BE49-F238E27FC236}">
                  <a16:creationId xmlns:a16="http://schemas.microsoft.com/office/drawing/2014/main" id="{7492A51E-24F5-4C61-92E7-32BFDFE37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719" y="4361518"/>
              <a:ext cx="2289581" cy="1147153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28" name="TextBox 227">
            <a:extLst>
              <a:ext uri="{FF2B5EF4-FFF2-40B4-BE49-F238E27FC236}">
                <a16:creationId xmlns:a16="http://schemas.microsoft.com/office/drawing/2014/main" id="{275A5908-B16E-4067-B8AF-F7FCE64E62D5}"/>
              </a:ext>
            </a:extLst>
          </p:cNvPr>
          <p:cNvSpPr txBox="1"/>
          <p:nvPr/>
        </p:nvSpPr>
        <p:spPr>
          <a:xfrm>
            <a:off x="7529414" y="5298833"/>
            <a:ext cx="1021183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00" b="1" dirty="0"/>
              <a:t>3,000</a:t>
            </a:r>
            <a:r>
              <a:rPr lang="ko-KR" altLang="en-US" sz="700" b="1" dirty="0"/>
              <a:t>원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579FAE8D-AC9A-4717-BEB2-70E19A6881BC}"/>
              </a:ext>
            </a:extLst>
          </p:cNvPr>
          <p:cNvSpPr txBox="1"/>
          <p:nvPr/>
        </p:nvSpPr>
        <p:spPr>
          <a:xfrm>
            <a:off x="7281923" y="5181987"/>
            <a:ext cx="534556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600" strike="sngStrike" dirty="0">
                <a:solidFill>
                  <a:schemeClr val="bg1">
                    <a:lumMod val="50000"/>
                  </a:schemeClr>
                </a:solidFill>
              </a:rPr>
              <a:t>3,500</a:t>
            </a:r>
            <a:r>
              <a:rPr lang="ko-KR" altLang="en-US" sz="600" strike="sngStrike" dirty="0">
                <a:solidFill>
                  <a:schemeClr val="bg1">
                    <a:lumMod val="50000"/>
                  </a:schemeClr>
                </a:solidFill>
              </a:rPr>
              <a:t>원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23970679-FA67-4BCD-8A46-68BE988458F4}"/>
              </a:ext>
            </a:extLst>
          </p:cNvPr>
          <p:cNvSpPr txBox="1"/>
          <p:nvPr/>
        </p:nvSpPr>
        <p:spPr>
          <a:xfrm>
            <a:off x="7276565" y="5296955"/>
            <a:ext cx="413790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00" b="1" dirty="0">
                <a:solidFill>
                  <a:srgbClr val="FF0000"/>
                </a:solidFill>
              </a:rPr>
              <a:t>14%</a:t>
            </a:r>
            <a:endParaRPr lang="ko-KR" altLang="en-US" sz="700" b="1" dirty="0">
              <a:solidFill>
                <a:srgbClr val="FF0000"/>
              </a:solidFill>
            </a:endParaRPr>
          </a:p>
        </p:txBody>
      </p:sp>
      <p:grpSp>
        <p:nvGrpSpPr>
          <p:cNvPr id="231" name="그룹 230">
            <a:extLst>
              <a:ext uri="{FF2B5EF4-FFF2-40B4-BE49-F238E27FC236}">
                <a16:creationId xmlns:a16="http://schemas.microsoft.com/office/drawing/2014/main" id="{DED9CF54-C890-4EDA-9381-59F7C99355CD}"/>
              </a:ext>
            </a:extLst>
          </p:cNvPr>
          <p:cNvGrpSpPr/>
          <p:nvPr/>
        </p:nvGrpSpPr>
        <p:grpSpPr>
          <a:xfrm>
            <a:off x="6122764" y="5738305"/>
            <a:ext cx="2304935" cy="358471"/>
            <a:chOff x="2776144" y="5555817"/>
            <a:chExt cx="2336120" cy="358471"/>
          </a:xfrm>
        </p:grpSpPr>
        <p:grpSp>
          <p:nvGrpSpPr>
            <p:cNvPr id="232" name="그룹 231">
              <a:extLst>
                <a:ext uri="{FF2B5EF4-FFF2-40B4-BE49-F238E27FC236}">
                  <a16:creationId xmlns:a16="http://schemas.microsoft.com/office/drawing/2014/main" id="{9B9172FC-3CF0-40F8-A254-CA97DDCCF705}"/>
                </a:ext>
              </a:extLst>
            </p:cNvPr>
            <p:cNvGrpSpPr/>
            <p:nvPr/>
          </p:nvGrpSpPr>
          <p:grpSpPr>
            <a:xfrm>
              <a:off x="2776144" y="5555817"/>
              <a:ext cx="2336120" cy="358471"/>
              <a:chOff x="296626" y="5567600"/>
              <a:chExt cx="2336120" cy="358471"/>
            </a:xfrm>
          </p:grpSpPr>
          <p:sp>
            <p:nvSpPr>
              <p:cNvPr id="235" name="직사각형 234">
                <a:extLst>
                  <a:ext uri="{FF2B5EF4-FFF2-40B4-BE49-F238E27FC236}">
                    <a16:creationId xmlns:a16="http://schemas.microsoft.com/office/drawing/2014/main" id="{98339CCF-9A7E-4F35-B64E-69DFE4EC271D}"/>
                  </a:ext>
                </a:extLst>
              </p:cNvPr>
              <p:cNvSpPr/>
              <p:nvPr/>
            </p:nvSpPr>
            <p:spPr>
              <a:xfrm>
                <a:off x="296626" y="5567600"/>
                <a:ext cx="2336120" cy="32314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18000" rtlCol="0" anchor="b"/>
              <a:lstStyle/>
              <a:p>
                <a:pPr algn="ctr"/>
                <a:endPara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36" name="TextBox 235">
                <a:extLst>
                  <a:ext uri="{FF2B5EF4-FFF2-40B4-BE49-F238E27FC236}">
                    <a16:creationId xmlns:a16="http://schemas.microsoft.com/office/drawing/2014/main" id="{C50DEB55-FBE7-4988-8626-DF1BE167DCB0}"/>
                  </a:ext>
                </a:extLst>
              </p:cNvPr>
              <p:cNvSpPr txBox="1"/>
              <p:nvPr/>
            </p:nvSpPr>
            <p:spPr>
              <a:xfrm>
                <a:off x="2146871" y="5749045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전체메뉴</a:t>
                </a:r>
              </a:p>
            </p:txBody>
          </p:sp>
          <p:sp>
            <p:nvSpPr>
              <p:cNvPr id="237" name="TextBox 236">
                <a:extLst>
                  <a:ext uri="{FF2B5EF4-FFF2-40B4-BE49-F238E27FC236}">
                    <a16:creationId xmlns:a16="http://schemas.microsoft.com/office/drawing/2014/main" id="{73C1A678-734F-4C07-986A-4CDF32C63644}"/>
                  </a:ext>
                </a:extLst>
              </p:cNvPr>
              <p:cNvSpPr txBox="1"/>
              <p:nvPr/>
            </p:nvSpPr>
            <p:spPr>
              <a:xfrm>
                <a:off x="1175071" y="5749045"/>
                <a:ext cx="512103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학습자료실</a:t>
                </a:r>
              </a:p>
            </p:txBody>
          </p:sp>
          <p:sp>
            <p:nvSpPr>
              <p:cNvPr id="238" name="TextBox 237">
                <a:extLst>
                  <a:ext uri="{FF2B5EF4-FFF2-40B4-BE49-F238E27FC236}">
                    <a16:creationId xmlns:a16="http://schemas.microsoft.com/office/drawing/2014/main" id="{EBA6A31E-2ED7-49B6-B205-78E452DD40C9}"/>
                  </a:ext>
                </a:extLst>
              </p:cNvPr>
              <p:cNvSpPr txBox="1"/>
              <p:nvPr/>
            </p:nvSpPr>
            <p:spPr>
              <a:xfrm>
                <a:off x="705805" y="5749722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학습현황</a:t>
                </a:r>
              </a:p>
            </p:txBody>
          </p:sp>
          <p:sp>
            <p:nvSpPr>
              <p:cNvPr id="239" name="TextBox 238">
                <a:extLst>
                  <a:ext uri="{FF2B5EF4-FFF2-40B4-BE49-F238E27FC236}">
                    <a16:creationId xmlns:a16="http://schemas.microsoft.com/office/drawing/2014/main" id="{32A46A50-42CB-449D-9516-079C2FC2D102}"/>
                  </a:ext>
                </a:extLst>
              </p:cNvPr>
              <p:cNvSpPr txBox="1"/>
              <p:nvPr/>
            </p:nvSpPr>
            <p:spPr>
              <a:xfrm>
                <a:off x="441082" y="5756794"/>
                <a:ext cx="24878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>
                    <a:solidFill>
                      <a:srgbClr val="005AAA"/>
                    </a:solidFill>
                  </a:rPr>
                  <a:t>홈</a:t>
                </a:r>
              </a:p>
            </p:txBody>
          </p:sp>
          <p:sp>
            <p:nvSpPr>
              <p:cNvPr id="240" name="TextBox 239">
                <a:extLst>
                  <a:ext uri="{FF2B5EF4-FFF2-40B4-BE49-F238E27FC236}">
                    <a16:creationId xmlns:a16="http://schemas.microsoft.com/office/drawing/2014/main" id="{37F04A66-3AC7-4D70-A6B4-A457877D77EE}"/>
                  </a:ext>
                </a:extLst>
              </p:cNvPr>
              <p:cNvSpPr txBox="1"/>
              <p:nvPr/>
            </p:nvSpPr>
            <p:spPr>
              <a:xfrm>
                <a:off x="1622063" y="5749045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마이페이지</a:t>
                </a:r>
              </a:p>
            </p:txBody>
          </p:sp>
          <p:sp>
            <p:nvSpPr>
              <p:cNvPr id="241" name="타원 240">
                <a:extLst>
                  <a:ext uri="{FF2B5EF4-FFF2-40B4-BE49-F238E27FC236}">
                    <a16:creationId xmlns:a16="http://schemas.microsoft.com/office/drawing/2014/main" id="{D6309642-8A4E-4168-BFCD-169226DBFD50}"/>
                  </a:ext>
                </a:extLst>
              </p:cNvPr>
              <p:cNvSpPr/>
              <p:nvPr/>
            </p:nvSpPr>
            <p:spPr>
              <a:xfrm>
                <a:off x="1330542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2" name="타원 241">
                <a:extLst>
                  <a:ext uri="{FF2B5EF4-FFF2-40B4-BE49-F238E27FC236}">
                    <a16:creationId xmlns:a16="http://schemas.microsoft.com/office/drawing/2014/main" id="{D7BCBAF8-8F7B-45B7-8CB8-E933CEC82393}"/>
                  </a:ext>
                </a:extLst>
              </p:cNvPr>
              <p:cNvSpPr/>
              <p:nvPr/>
            </p:nvSpPr>
            <p:spPr>
              <a:xfrm>
                <a:off x="1773284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3" name="타원 242">
                <a:extLst>
                  <a:ext uri="{FF2B5EF4-FFF2-40B4-BE49-F238E27FC236}">
                    <a16:creationId xmlns:a16="http://schemas.microsoft.com/office/drawing/2014/main" id="{144F7D0A-C778-4454-BC91-F146AEBA153C}"/>
                  </a:ext>
                </a:extLst>
              </p:cNvPr>
              <p:cNvSpPr/>
              <p:nvPr/>
            </p:nvSpPr>
            <p:spPr>
              <a:xfrm>
                <a:off x="836949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33" name="Menu">
              <a:extLst>
                <a:ext uri="{FF2B5EF4-FFF2-40B4-BE49-F238E27FC236}">
                  <a16:creationId xmlns:a16="http://schemas.microsoft.com/office/drawing/2014/main" id="{2585EC2D-30CC-4E7F-BFAC-E15454D2A92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40790" y="5607885"/>
              <a:ext cx="147591" cy="94054"/>
            </a:xfrm>
            <a:custGeom>
              <a:avLst/>
              <a:gdLst>
                <a:gd name="T0" fmla="*/ 0 w 667"/>
                <a:gd name="T1" fmla="*/ 0 h 426"/>
                <a:gd name="T2" fmla="*/ 0 w 667"/>
                <a:gd name="T3" fmla="*/ 26 h 426"/>
                <a:gd name="T4" fmla="*/ 667 w 667"/>
                <a:gd name="T5" fmla="*/ 26 h 426"/>
                <a:gd name="T6" fmla="*/ 667 w 667"/>
                <a:gd name="T7" fmla="*/ 0 h 426"/>
                <a:gd name="T8" fmla="*/ 0 w 667"/>
                <a:gd name="T9" fmla="*/ 0 h 426"/>
                <a:gd name="T10" fmla="*/ 0 w 667"/>
                <a:gd name="T11" fmla="*/ 200 h 426"/>
                <a:gd name="T12" fmla="*/ 0 w 667"/>
                <a:gd name="T13" fmla="*/ 226 h 426"/>
                <a:gd name="T14" fmla="*/ 667 w 667"/>
                <a:gd name="T15" fmla="*/ 226 h 426"/>
                <a:gd name="T16" fmla="*/ 667 w 667"/>
                <a:gd name="T17" fmla="*/ 200 h 426"/>
                <a:gd name="T18" fmla="*/ 0 w 667"/>
                <a:gd name="T19" fmla="*/ 200 h 426"/>
                <a:gd name="T20" fmla="*/ 0 w 667"/>
                <a:gd name="T21" fmla="*/ 400 h 426"/>
                <a:gd name="T22" fmla="*/ 0 w 667"/>
                <a:gd name="T23" fmla="*/ 426 h 426"/>
                <a:gd name="T24" fmla="*/ 667 w 667"/>
                <a:gd name="T25" fmla="*/ 426 h 426"/>
                <a:gd name="T26" fmla="*/ 667 w 667"/>
                <a:gd name="T27" fmla="*/ 400 h 426"/>
                <a:gd name="T28" fmla="*/ 0 w 667"/>
                <a:gd name="T29" fmla="*/ 40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7" h="426">
                  <a:moveTo>
                    <a:pt x="0" y="0"/>
                  </a:moveTo>
                  <a:lnTo>
                    <a:pt x="0" y="26"/>
                  </a:lnTo>
                  <a:lnTo>
                    <a:pt x="667" y="26"/>
                  </a:lnTo>
                  <a:lnTo>
                    <a:pt x="667" y="0"/>
                  </a:lnTo>
                  <a:lnTo>
                    <a:pt x="0" y="0"/>
                  </a:lnTo>
                  <a:close/>
                  <a:moveTo>
                    <a:pt x="0" y="200"/>
                  </a:moveTo>
                  <a:lnTo>
                    <a:pt x="0" y="226"/>
                  </a:lnTo>
                  <a:lnTo>
                    <a:pt x="667" y="226"/>
                  </a:lnTo>
                  <a:lnTo>
                    <a:pt x="667" y="200"/>
                  </a:lnTo>
                  <a:lnTo>
                    <a:pt x="0" y="200"/>
                  </a:lnTo>
                  <a:close/>
                  <a:moveTo>
                    <a:pt x="0" y="400"/>
                  </a:moveTo>
                  <a:lnTo>
                    <a:pt x="0" y="426"/>
                  </a:lnTo>
                  <a:lnTo>
                    <a:pt x="667" y="426"/>
                  </a:lnTo>
                  <a:lnTo>
                    <a:pt x="667" y="400"/>
                  </a:lnTo>
                  <a:lnTo>
                    <a:pt x="0" y="400"/>
                  </a:ln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맑은고딕"/>
                <a:cs typeface="Segoe UI" panose="020B0502040204020203" pitchFamily="34" charset="0"/>
              </a:endParaRPr>
            </a:p>
          </p:txBody>
        </p:sp>
        <p:sp>
          <p:nvSpPr>
            <p:cNvPr id="234" name="Go Home">
              <a:extLst>
                <a:ext uri="{FF2B5EF4-FFF2-40B4-BE49-F238E27FC236}">
                  <a16:creationId xmlns:a16="http://schemas.microsoft.com/office/drawing/2014/main" id="{58FBDE8D-52E1-4F60-93DA-CD7E5A76748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957608" y="5584391"/>
              <a:ext cx="163513" cy="161925"/>
            </a:xfrm>
            <a:custGeom>
              <a:avLst/>
              <a:gdLst>
                <a:gd name="T0" fmla="*/ 331 w 667"/>
                <a:gd name="T1" fmla="*/ 0 h 666"/>
                <a:gd name="T2" fmla="*/ 324 w 667"/>
                <a:gd name="T3" fmla="*/ 5 h 666"/>
                <a:gd name="T4" fmla="*/ 5 w 667"/>
                <a:gd name="T5" fmla="*/ 336 h 666"/>
                <a:gd name="T6" fmla="*/ 6 w 667"/>
                <a:gd name="T7" fmla="*/ 355 h 666"/>
                <a:gd name="T8" fmla="*/ 25 w 667"/>
                <a:gd name="T9" fmla="*/ 355 h 666"/>
                <a:gd name="T10" fmla="*/ 67 w 667"/>
                <a:gd name="T11" fmla="*/ 311 h 666"/>
                <a:gd name="T12" fmla="*/ 67 w 667"/>
                <a:gd name="T13" fmla="*/ 666 h 666"/>
                <a:gd name="T14" fmla="*/ 600 w 667"/>
                <a:gd name="T15" fmla="*/ 666 h 666"/>
                <a:gd name="T16" fmla="*/ 600 w 667"/>
                <a:gd name="T17" fmla="*/ 311 h 666"/>
                <a:gd name="T18" fmla="*/ 642 w 667"/>
                <a:gd name="T19" fmla="*/ 355 h 666"/>
                <a:gd name="T20" fmla="*/ 661 w 667"/>
                <a:gd name="T21" fmla="*/ 355 h 666"/>
                <a:gd name="T22" fmla="*/ 662 w 667"/>
                <a:gd name="T23" fmla="*/ 336 h 666"/>
                <a:gd name="T24" fmla="*/ 343 w 667"/>
                <a:gd name="T25" fmla="*/ 5 h 666"/>
                <a:gd name="T26" fmla="*/ 331 w 667"/>
                <a:gd name="T27" fmla="*/ 0 h 666"/>
                <a:gd name="T28" fmla="*/ 333 w 667"/>
                <a:gd name="T29" fmla="*/ 33 h 666"/>
                <a:gd name="T30" fmla="*/ 573 w 667"/>
                <a:gd name="T31" fmla="*/ 283 h 666"/>
                <a:gd name="T32" fmla="*/ 573 w 667"/>
                <a:gd name="T33" fmla="*/ 640 h 666"/>
                <a:gd name="T34" fmla="*/ 427 w 667"/>
                <a:gd name="T35" fmla="*/ 640 h 666"/>
                <a:gd name="T36" fmla="*/ 427 w 667"/>
                <a:gd name="T37" fmla="*/ 360 h 666"/>
                <a:gd name="T38" fmla="*/ 240 w 667"/>
                <a:gd name="T39" fmla="*/ 360 h 666"/>
                <a:gd name="T40" fmla="*/ 240 w 667"/>
                <a:gd name="T41" fmla="*/ 640 h 666"/>
                <a:gd name="T42" fmla="*/ 93 w 667"/>
                <a:gd name="T43" fmla="*/ 640 h 666"/>
                <a:gd name="T44" fmla="*/ 93 w 667"/>
                <a:gd name="T45" fmla="*/ 283 h 666"/>
                <a:gd name="T46" fmla="*/ 333 w 667"/>
                <a:gd name="T47" fmla="*/ 33 h 666"/>
                <a:gd name="T48" fmla="*/ 467 w 667"/>
                <a:gd name="T49" fmla="*/ 66 h 666"/>
                <a:gd name="T50" fmla="*/ 467 w 667"/>
                <a:gd name="T51" fmla="*/ 107 h 666"/>
                <a:gd name="T52" fmla="*/ 493 w 667"/>
                <a:gd name="T53" fmla="*/ 134 h 666"/>
                <a:gd name="T54" fmla="*/ 493 w 667"/>
                <a:gd name="T55" fmla="*/ 93 h 666"/>
                <a:gd name="T56" fmla="*/ 520 w 667"/>
                <a:gd name="T57" fmla="*/ 93 h 666"/>
                <a:gd name="T58" fmla="*/ 520 w 667"/>
                <a:gd name="T59" fmla="*/ 162 h 666"/>
                <a:gd name="T60" fmla="*/ 547 w 667"/>
                <a:gd name="T61" fmla="*/ 190 h 666"/>
                <a:gd name="T62" fmla="*/ 547 w 667"/>
                <a:gd name="T63" fmla="*/ 66 h 666"/>
                <a:gd name="T64" fmla="*/ 467 w 667"/>
                <a:gd name="T65" fmla="*/ 66 h 666"/>
                <a:gd name="T66" fmla="*/ 267 w 667"/>
                <a:gd name="T67" fmla="*/ 386 h 666"/>
                <a:gd name="T68" fmla="*/ 400 w 667"/>
                <a:gd name="T69" fmla="*/ 386 h 666"/>
                <a:gd name="T70" fmla="*/ 400 w 667"/>
                <a:gd name="T71" fmla="*/ 640 h 666"/>
                <a:gd name="T72" fmla="*/ 267 w 667"/>
                <a:gd name="T73" fmla="*/ 640 h 666"/>
                <a:gd name="T74" fmla="*/ 267 w 667"/>
                <a:gd name="T75" fmla="*/ 38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7" h="666">
                  <a:moveTo>
                    <a:pt x="331" y="0"/>
                  </a:moveTo>
                  <a:cubicBezTo>
                    <a:pt x="328" y="1"/>
                    <a:pt x="326" y="2"/>
                    <a:pt x="324" y="5"/>
                  </a:cubicBezTo>
                  <a:lnTo>
                    <a:pt x="5" y="336"/>
                  </a:lnTo>
                  <a:cubicBezTo>
                    <a:pt x="0" y="341"/>
                    <a:pt x="1" y="350"/>
                    <a:pt x="6" y="355"/>
                  </a:cubicBezTo>
                  <a:cubicBezTo>
                    <a:pt x="11" y="360"/>
                    <a:pt x="20" y="360"/>
                    <a:pt x="25" y="355"/>
                  </a:cubicBezTo>
                  <a:lnTo>
                    <a:pt x="67" y="311"/>
                  </a:lnTo>
                  <a:lnTo>
                    <a:pt x="67" y="666"/>
                  </a:lnTo>
                  <a:lnTo>
                    <a:pt x="600" y="666"/>
                  </a:lnTo>
                  <a:lnTo>
                    <a:pt x="600" y="311"/>
                  </a:lnTo>
                  <a:lnTo>
                    <a:pt x="642" y="355"/>
                  </a:lnTo>
                  <a:cubicBezTo>
                    <a:pt x="647" y="360"/>
                    <a:pt x="656" y="360"/>
                    <a:pt x="661" y="355"/>
                  </a:cubicBezTo>
                  <a:cubicBezTo>
                    <a:pt x="666" y="350"/>
                    <a:pt x="667" y="341"/>
                    <a:pt x="662" y="336"/>
                  </a:cubicBezTo>
                  <a:lnTo>
                    <a:pt x="343" y="5"/>
                  </a:lnTo>
                  <a:cubicBezTo>
                    <a:pt x="340" y="1"/>
                    <a:pt x="335" y="0"/>
                    <a:pt x="331" y="0"/>
                  </a:cubicBezTo>
                  <a:close/>
                  <a:moveTo>
                    <a:pt x="333" y="33"/>
                  </a:moveTo>
                  <a:lnTo>
                    <a:pt x="573" y="283"/>
                  </a:lnTo>
                  <a:lnTo>
                    <a:pt x="573" y="640"/>
                  </a:lnTo>
                  <a:lnTo>
                    <a:pt x="427" y="640"/>
                  </a:lnTo>
                  <a:lnTo>
                    <a:pt x="427" y="360"/>
                  </a:lnTo>
                  <a:lnTo>
                    <a:pt x="240" y="360"/>
                  </a:lnTo>
                  <a:lnTo>
                    <a:pt x="240" y="640"/>
                  </a:lnTo>
                  <a:lnTo>
                    <a:pt x="93" y="640"/>
                  </a:lnTo>
                  <a:lnTo>
                    <a:pt x="93" y="283"/>
                  </a:lnTo>
                  <a:lnTo>
                    <a:pt x="333" y="33"/>
                  </a:lnTo>
                  <a:close/>
                  <a:moveTo>
                    <a:pt x="467" y="66"/>
                  </a:moveTo>
                  <a:lnTo>
                    <a:pt x="467" y="107"/>
                  </a:lnTo>
                  <a:lnTo>
                    <a:pt x="493" y="134"/>
                  </a:lnTo>
                  <a:lnTo>
                    <a:pt x="493" y="93"/>
                  </a:lnTo>
                  <a:lnTo>
                    <a:pt x="520" y="93"/>
                  </a:lnTo>
                  <a:lnTo>
                    <a:pt x="520" y="162"/>
                  </a:lnTo>
                  <a:lnTo>
                    <a:pt x="547" y="190"/>
                  </a:lnTo>
                  <a:lnTo>
                    <a:pt x="547" y="66"/>
                  </a:lnTo>
                  <a:lnTo>
                    <a:pt x="467" y="66"/>
                  </a:lnTo>
                  <a:close/>
                  <a:moveTo>
                    <a:pt x="267" y="386"/>
                  </a:moveTo>
                  <a:lnTo>
                    <a:pt x="400" y="386"/>
                  </a:lnTo>
                  <a:lnTo>
                    <a:pt x="400" y="640"/>
                  </a:lnTo>
                  <a:lnTo>
                    <a:pt x="267" y="640"/>
                  </a:lnTo>
                  <a:lnTo>
                    <a:pt x="267" y="386"/>
                  </a:lnTo>
                  <a:close/>
                </a:path>
              </a:pathLst>
            </a:custGeom>
            <a:solidFill>
              <a:srgbClr val="005AA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44" name="TextBox 243">
            <a:extLst>
              <a:ext uri="{FF2B5EF4-FFF2-40B4-BE49-F238E27FC236}">
                <a16:creationId xmlns:a16="http://schemas.microsoft.com/office/drawing/2014/main" id="{F1277C5B-B9B2-433E-A9D1-3F856D7C7754}"/>
              </a:ext>
            </a:extLst>
          </p:cNvPr>
          <p:cNvSpPr txBox="1"/>
          <p:nvPr/>
        </p:nvSpPr>
        <p:spPr>
          <a:xfrm>
            <a:off x="6294284" y="5561927"/>
            <a:ext cx="19367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/>
              <a:t>이용약관 </a:t>
            </a:r>
            <a:r>
              <a:rPr lang="ko-KR" altLang="en-US" sz="600" dirty="0" err="1"/>
              <a:t>ㅣ</a:t>
            </a:r>
            <a:r>
              <a:rPr lang="ko-KR" altLang="en-US" sz="600" dirty="0"/>
              <a:t> 개인정보취급방침 </a:t>
            </a:r>
            <a:r>
              <a:rPr lang="en-US" altLang="ko-KR" sz="600" dirty="0"/>
              <a:t> </a:t>
            </a:r>
            <a:r>
              <a:rPr lang="ko-KR" altLang="en-US" sz="600" dirty="0" err="1"/>
              <a:t>ㅣ</a:t>
            </a:r>
            <a:r>
              <a:rPr lang="ko-KR" altLang="en-US" sz="600" dirty="0"/>
              <a:t> 사업자정보확인</a:t>
            </a:r>
            <a:endParaRPr lang="en-US" altLang="ko-KR" sz="600" dirty="0"/>
          </a:p>
        </p:txBody>
      </p:sp>
      <p:sp>
        <p:nvSpPr>
          <p:cNvPr id="245" name="Border">
            <a:extLst>
              <a:ext uri="{FF2B5EF4-FFF2-40B4-BE49-F238E27FC236}">
                <a16:creationId xmlns:a16="http://schemas.microsoft.com/office/drawing/2014/main" id="{43B910B3-E770-4888-8D06-A61092E6D002}"/>
              </a:ext>
            </a:extLst>
          </p:cNvPr>
          <p:cNvSpPr>
            <a:spLocks/>
          </p:cNvSpPr>
          <p:nvPr/>
        </p:nvSpPr>
        <p:spPr bwMode="auto">
          <a:xfrm>
            <a:off x="6178596" y="3233923"/>
            <a:ext cx="1021183" cy="53074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F3C9CCF4-F483-4334-B990-461050A5BC6E}"/>
              </a:ext>
            </a:extLst>
          </p:cNvPr>
          <p:cNvSpPr txBox="1"/>
          <p:nvPr/>
        </p:nvSpPr>
        <p:spPr>
          <a:xfrm>
            <a:off x="6144058" y="3245848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30</a:t>
            </a:r>
            <a:r>
              <a:rPr lang="ko-KR" altLang="en-US" sz="500" dirty="0"/>
              <a:t>개월 이상 유아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247" name="Border">
            <a:extLst>
              <a:ext uri="{FF2B5EF4-FFF2-40B4-BE49-F238E27FC236}">
                <a16:creationId xmlns:a16="http://schemas.microsoft.com/office/drawing/2014/main" id="{D934BEFA-6496-44E2-B617-B048916F7244}"/>
              </a:ext>
            </a:extLst>
          </p:cNvPr>
          <p:cNvSpPr>
            <a:spLocks/>
          </p:cNvSpPr>
          <p:nvPr/>
        </p:nvSpPr>
        <p:spPr bwMode="auto">
          <a:xfrm>
            <a:off x="7286709" y="3233923"/>
            <a:ext cx="1021183" cy="507763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8FB97F9C-9DB3-44CD-BF69-812C9E722597}"/>
              </a:ext>
            </a:extLst>
          </p:cNvPr>
          <p:cNvSpPr txBox="1"/>
          <p:nvPr/>
        </p:nvSpPr>
        <p:spPr>
          <a:xfrm>
            <a:off x="7252171" y="3245848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30</a:t>
            </a:r>
            <a:r>
              <a:rPr lang="ko-KR" altLang="en-US" sz="500" dirty="0"/>
              <a:t>개월 이상 유아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249" name="Border">
            <a:extLst>
              <a:ext uri="{FF2B5EF4-FFF2-40B4-BE49-F238E27FC236}">
                <a16:creationId xmlns:a16="http://schemas.microsoft.com/office/drawing/2014/main" id="{215DE19F-B425-4880-956B-09EC8CEDC970}"/>
              </a:ext>
            </a:extLst>
          </p:cNvPr>
          <p:cNvSpPr>
            <a:spLocks/>
          </p:cNvSpPr>
          <p:nvPr/>
        </p:nvSpPr>
        <p:spPr bwMode="auto">
          <a:xfrm>
            <a:off x="8370486" y="3104946"/>
            <a:ext cx="45719" cy="63061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0" name="타원 249">
            <a:extLst>
              <a:ext uri="{FF2B5EF4-FFF2-40B4-BE49-F238E27FC236}">
                <a16:creationId xmlns:a16="http://schemas.microsoft.com/office/drawing/2014/main" id="{81706C11-644A-4FF4-BDA0-DC2AAE6A10A1}"/>
              </a:ext>
            </a:extLst>
          </p:cNvPr>
          <p:cNvSpPr/>
          <p:nvPr/>
        </p:nvSpPr>
        <p:spPr>
          <a:xfrm>
            <a:off x="6518939" y="3470738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251" name="타원 250">
            <a:extLst>
              <a:ext uri="{FF2B5EF4-FFF2-40B4-BE49-F238E27FC236}">
                <a16:creationId xmlns:a16="http://schemas.microsoft.com/office/drawing/2014/main" id="{69203815-C59D-4761-B111-272EF24E3363}"/>
              </a:ext>
            </a:extLst>
          </p:cNvPr>
          <p:cNvSpPr/>
          <p:nvPr/>
        </p:nvSpPr>
        <p:spPr>
          <a:xfrm>
            <a:off x="6689712" y="3470738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52" name="타원 251">
            <a:extLst>
              <a:ext uri="{FF2B5EF4-FFF2-40B4-BE49-F238E27FC236}">
                <a16:creationId xmlns:a16="http://schemas.microsoft.com/office/drawing/2014/main" id="{4697000B-9CDB-49E1-9B54-533F51A8FE5D}"/>
              </a:ext>
            </a:extLst>
          </p:cNvPr>
          <p:cNvSpPr/>
          <p:nvPr/>
        </p:nvSpPr>
        <p:spPr>
          <a:xfrm>
            <a:off x="6866245" y="3470738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53" name="타원 252">
            <a:extLst>
              <a:ext uri="{FF2B5EF4-FFF2-40B4-BE49-F238E27FC236}">
                <a16:creationId xmlns:a16="http://schemas.microsoft.com/office/drawing/2014/main" id="{8C39B9CE-5363-4965-B549-0B93E0AA8FC0}"/>
              </a:ext>
            </a:extLst>
          </p:cNvPr>
          <p:cNvSpPr/>
          <p:nvPr/>
        </p:nvSpPr>
        <p:spPr>
          <a:xfrm>
            <a:off x="7634893" y="3470738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254" name="타원 253">
            <a:extLst>
              <a:ext uri="{FF2B5EF4-FFF2-40B4-BE49-F238E27FC236}">
                <a16:creationId xmlns:a16="http://schemas.microsoft.com/office/drawing/2014/main" id="{591D8F04-B32A-4402-927A-088AA402D123}"/>
              </a:ext>
            </a:extLst>
          </p:cNvPr>
          <p:cNvSpPr/>
          <p:nvPr/>
        </p:nvSpPr>
        <p:spPr>
          <a:xfrm>
            <a:off x="7805666" y="3470738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55" name="타원 254">
            <a:extLst>
              <a:ext uri="{FF2B5EF4-FFF2-40B4-BE49-F238E27FC236}">
                <a16:creationId xmlns:a16="http://schemas.microsoft.com/office/drawing/2014/main" id="{DA63CFB4-6E0D-457B-8C91-3EC2A2EC1503}"/>
              </a:ext>
            </a:extLst>
          </p:cNvPr>
          <p:cNvSpPr/>
          <p:nvPr/>
        </p:nvSpPr>
        <p:spPr>
          <a:xfrm>
            <a:off x="7982199" y="3470738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grpSp>
        <p:nvGrpSpPr>
          <p:cNvPr id="256" name="그룹 255">
            <a:extLst>
              <a:ext uri="{FF2B5EF4-FFF2-40B4-BE49-F238E27FC236}">
                <a16:creationId xmlns:a16="http://schemas.microsoft.com/office/drawing/2014/main" id="{2995503A-2AA0-42DC-9F10-39FFD1EFDEEE}"/>
              </a:ext>
            </a:extLst>
          </p:cNvPr>
          <p:cNvGrpSpPr/>
          <p:nvPr/>
        </p:nvGrpSpPr>
        <p:grpSpPr>
          <a:xfrm>
            <a:off x="5974248" y="3028759"/>
            <a:ext cx="2615349" cy="229665"/>
            <a:chOff x="712094" y="6060645"/>
            <a:chExt cx="2615349" cy="229665"/>
          </a:xfrm>
        </p:grpSpPr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BA42B5EB-ED90-407C-B2C7-94AD380BE44F}"/>
                </a:ext>
              </a:extLst>
            </p:cNvPr>
            <p:cNvSpPr txBox="1"/>
            <p:nvPr/>
          </p:nvSpPr>
          <p:spPr>
            <a:xfrm>
              <a:off x="712094" y="6060645"/>
              <a:ext cx="2609256" cy="229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25000"/>
                </a:lnSpc>
              </a:pPr>
              <a:r>
                <a:rPr lang="en-US" altLang="ko-KR" sz="600" b="1" dirty="0">
                  <a:solidFill>
                    <a:srgbClr val="FD600A"/>
                  </a:solidFill>
                  <a:latin typeface="+mn-ea"/>
                </a:rPr>
                <a:t>Continue screen</a:t>
              </a:r>
              <a:endParaRPr lang="ko-KR" altLang="en-US" sz="600" b="1" dirty="0">
                <a:solidFill>
                  <a:srgbClr val="FD600A"/>
                </a:solidFill>
                <a:latin typeface="+mn-ea"/>
              </a:endParaRPr>
            </a:p>
          </p:txBody>
        </p:sp>
        <p:cxnSp>
          <p:nvCxnSpPr>
            <p:cNvPr id="258" name="직선 연결선 257">
              <a:extLst>
                <a:ext uri="{FF2B5EF4-FFF2-40B4-BE49-F238E27FC236}">
                  <a16:creationId xmlns:a16="http://schemas.microsoft.com/office/drawing/2014/main" id="{7D47B982-A631-4A3A-AC5C-445E381F2FBD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077609"/>
              <a:ext cx="2609256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직선 연결선 258">
              <a:extLst>
                <a:ext uri="{FF2B5EF4-FFF2-40B4-BE49-F238E27FC236}">
                  <a16:creationId xmlns:a16="http://schemas.microsoft.com/office/drawing/2014/main" id="{E89241D3-AB0F-4E3C-8BE1-2019298206DA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290310"/>
              <a:ext cx="2615349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0" name="직사각형 259">
            <a:extLst>
              <a:ext uri="{FF2B5EF4-FFF2-40B4-BE49-F238E27FC236}">
                <a16:creationId xmlns:a16="http://schemas.microsoft.com/office/drawing/2014/main" id="{D8641F6C-4D17-4DAB-B883-E519BD40F2C0}"/>
              </a:ext>
            </a:extLst>
          </p:cNvPr>
          <p:cNvSpPr/>
          <p:nvPr/>
        </p:nvSpPr>
        <p:spPr>
          <a:xfrm>
            <a:off x="5836591" y="3805975"/>
            <a:ext cx="2803101" cy="2369040"/>
          </a:xfrm>
          <a:prstGeom prst="rect">
            <a:avLst/>
          </a:prstGeom>
          <a:noFill/>
          <a:ln>
            <a:solidFill>
              <a:srgbClr val="00B0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ko-KR" sz="800" dirty="0">
                <a:solidFill>
                  <a:srgbClr val="00B0F0"/>
                </a:solidFill>
              </a:rPr>
              <a:t>V 0.26 </a:t>
            </a:r>
            <a:r>
              <a:rPr lang="ko-KR" altLang="en-US" sz="800" dirty="0">
                <a:solidFill>
                  <a:srgbClr val="00B0F0"/>
                </a:solidFill>
              </a:rPr>
              <a:t>스토어 추가 시 </a:t>
            </a:r>
          </a:p>
        </p:txBody>
      </p:sp>
      <p:grpSp>
        <p:nvGrpSpPr>
          <p:cNvPr id="261" name="그룹 260">
            <a:extLst>
              <a:ext uri="{FF2B5EF4-FFF2-40B4-BE49-F238E27FC236}">
                <a16:creationId xmlns:a16="http://schemas.microsoft.com/office/drawing/2014/main" id="{57D528D8-27BD-47C2-A5B6-8C3C941F6E13}"/>
              </a:ext>
            </a:extLst>
          </p:cNvPr>
          <p:cNvGrpSpPr/>
          <p:nvPr/>
        </p:nvGrpSpPr>
        <p:grpSpPr>
          <a:xfrm>
            <a:off x="6597583" y="3875405"/>
            <a:ext cx="214982" cy="214982"/>
            <a:chOff x="10200384" y="2500759"/>
            <a:chExt cx="214982" cy="214982"/>
          </a:xfrm>
        </p:grpSpPr>
        <p:sp>
          <p:nvSpPr>
            <p:cNvPr id="262" name="눈물 방울 261">
              <a:extLst>
                <a:ext uri="{FF2B5EF4-FFF2-40B4-BE49-F238E27FC236}">
                  <a16:creationId xmlns:a16="http://schemas.microsoft.com/office/drawing/2014/main" id="{0A74AECD-8F09-48DC-8C5F-5669E50CDA82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263" name="타원 262">
              <a:extLst>
                <a:ext uri="{FF2B5EF4-FFF2-40B4-BE49-F238E27FC236}">
                  <a16:creationId xmlns:a16="http://schemas.microsoft.com/office/drawing/2014/main" id="{CD7A83F9-1BDD-41EE-9F19-FA4A442840D8}"/>
                </a:ext>
              </a:extLst>
            </p:cNvPr>
            <p:cNvSpPr/>
            <p:nvPr/>
          </p:nvSpPr>
          <p:spPr>
            <a:xfrm>
              <a:off x="10270681" y="2527705"/>
              <a:ext cx="74387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K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264" name="표 263">
            <a:extLst>
              <a:ext uri="{FF2B5EF4-FFF2-40B4-BE49-F238E27FC236}">
                <a16:creationId xmlns:a16="http://schemas.microsoft.com/office/drawing/2014/main" id="{82CB1966-5D9B-44C6-8305-1D30FD3445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985898"/>
              </p:ext>
            </p:extLst>
          </p:nvPr>
        </p:nvGraphicFramePr>
        <p:xfrm>
          <a:off x="12196585" y="1094809"/>
          <a:ext cx="2987688" cy="2976880"/>
        </p:xfrm>
        <a:graphic>
          <a:graphicData uri="http://schemas.openxmlformats.org/drawingml/2006/table">
            <a:tbl>
              <a:tblPr/>
              <a:tblGrid>
                <a:gridCol w="111735">
                  <a:extLst>
                    <a:ext uri="{9D8B030D-6E8A-4147-A177-3AD203B41FA5}">
                      <a16:colId xmlns:a16="http://schemas.microsoft.com/office/drawing/2014/main" val="1427970607"/>
                    </a:ext>
                  </a:extLst>
                </a:gridCol>
                <a:gridCol w="2875953">
                  <a:extLst>
                    <a:ext uri="{9D8B030D-6E8A-4147-A177-3AD203B41FA5}">
                      <a16:colId xmlns:a16="http://schemas.microsoft.com/office/drawing/2014/main" val="2775271137"/>
                    </a:ext>
                  </a:extLst>
                </a:gridCol>
              </a:tblGrid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H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dirty="0"/>
                        <a:t>학습상품 소개 영역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(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</a:rPr>
                        <a:t>KM02020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)</a:t>
                      </a:r>
                      <a:endParaRPr lang="en-US" altLang="ko-KR" sz="700" b="1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전체상품 탭 시 리스트로 이동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개별 상품 탭 시 해당 화면으로 이동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학습상품 </a:t>
                      </a:r>
                      <a:r>
                        <a:rPr lang="en-US" altLang="ko-KR" sz="700" b="0" dirty="0"/>
                        <a:t>4</a:t>
                      </a:r>
                      <a:r>
                        <a:rPr lang="ko-KR" altLang="en-US" sz="700" b="0" dirty="0" err="1"/>
                        <a:t>개노출</a:t>
                      </a:r>
                      <a:r>
                        <a:rPr lang="ko-KR" altLang="en-US" sz="700" b="0" dirty="0"/>
                        <a:t> 및 스크롤 처리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관리자 화면 연계</a:t>
                      </a:r>
                      <a:r>
                        <a:rPr lang="ko-KR" altLang="en-US" sz="700" b="0" dirty="0"/>
                        <a:t> 요함 </a:t>
                      </a:r>
                      <a:r>
                        <a:rPr lang="en-US" altLang="ko-KR" sz="700" b="0" dirty="0"/>
                        <a:t>(</a:t>
                      </a:r>
                      <a:r>
                        <a:rPr lang="ko-KR" altLang="en-US" sz="700" b="0" dirty="0" err="1"/>
                        <a:t>노출순서조정등</a:t>
                      </a:r>
                      <a:r>
                        <a:rPr lang="en-US" altLang="ko-KR" sz="7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3569916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I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dirty="0"/>
                        <a:t>표준 개인정보 보호 지침에 따른 안내</a:t>
                      </a:r>
                      <a:endParaRPr lang="en-US" altLang="ko-KR" sz="700" b="1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/>
                        <a:t>- </a:t>
                      </a:r>
                      <a:r>
                        <a:rPr lang="ko-KR" altLang="en-US" sz="700" b="0" dirty="0"/>
                        <a:t>항목 탭 시 각 화면으로 이동</a:t>
                      </a:r>
                      <a:endParaRPr lang="en-US" altLang="ko-KR" sz="700" b="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633803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J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dirty="0"/>
                        <a:t>하단 </a:t>
                      </a:r>
                      <a:r>
                        <a:rPr lang="ko-KR" altLang="en-US" sz="700" b="1" dirty="0" err="1"/>
                        <a:t>메뉴바</a:t>
                      </a:r>
                      <a:r>
                        <a:rPr lang="ko-KR" altLang="en-US" sz="700" b="1" dirty="0"/>
                        <a:t> 영역</a:t>
                      </a:r>
                      <a:endParaRPr lang="en-US" altLang="ko-KR" sz="700" b="1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주요 메뉴 및 전체 메뉴 바로가기 제공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학습현황 </a:t>
                      </a:r>
                      <a:r>
                        <a:rPr lang="en-US" altLang="ko-KR" sz="700" b="0" dirty="0"/>
                        <a:t>:</a:t>
                      </a:r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dirty="0"/>
                        <a:t>로그인 </a:t>
                      </a:r>
                      <a:r>
                        <a:rPr lang="en-US" altLang="ko-KR" sz="700" b="0" dirty="0"/>
                        <a:t>: PGS0100</a:t>
                      </a:r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dirty="0"/>
                        <a:t>비회원 </a:t>
                      </a:r>
                      <a:r>
                        <a:rPr lang="en-US" altLang="ko-KR" sz="700" b="0" dirty="0"/>
                        <a:t>: PGS0111</a:t>
                      </a: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학습자료실 </a:t>
                      </a:r>
                      <a:r>
                        <a:rPr lang="en-US" altLang="ko-KR" sz="700" b="0" dirty="0"/>
                        <a:t>:</a:t>
                      </a: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700" b="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9464514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K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dirty="0"/>
                        <a:t>스토어 영역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전체상품 탭 시 리스트로 이동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개별 상품 탭 시 해당 화면으로 이동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상품 </a:t>
                      </a:r>
                      <a:r>
                        <a:rPr lang="en-US" altLang="ko-KR" sz="700" b="0" dirty="0"/>
                        <a:t>4</a:t>
                      </a:r>
                      <a:r>
                        <a:rPr lang="ko-KR" altLang="en-US" sz="700" b="0" dirty="0" err="1"/>
                        <a:t>개노출</a:t>
                      </a:r>
                      <a:r>
                        <a:rPr lang="ko-KR" altLang="en-US" sz="700" b="0" dirty="0"/>
                        <a:t> 및 스크롤 처리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가격 </a:t>
                      </a:r>
                      <a:r>
                        <a:rPr lang="en-US" altLang="ko-KR" sz="700" b="0" dirty="0"/>
                        <a:t>(</a:t>
                      </a:r>
                      <a:r>
                        <a:rPr lang="ko-KR" altLang="en-US" sz="700" b="0" dirty="0"/>
                        <a:t>정가</a:t>
                      </a:r>
                      <a:r>
                        <a:rPr lang="en-US" altLang="ko-KR" sz="700" b="0" dirty="0"/>
                        <a:t>,</a:t>
                      </a:r>
                      <a:r>
                        <a:rPr lang="ko-KR" altLang="en-US" sz="700" b="0" dirty="0"/>
                        <a:t>할인율</a:t>
                      </a:r>
                      <a:r>
                        <a:rPr lang="en-US" altLang="ko-KR" sz="700" b="0" dirty="0"/>
                        <a:t>,</a:t>
                      </a:r>
                      <a:r>
                        <a:rPr lang="ko-KR" altLang="en-US" sz="700" b="0" dirty="0"/>
                        <a:t>할인가</a:t>
                      </a:r>
                      <a:r>
                        <a:rPr lang="en-US" altLang="ko-KR" sz="700" b="0" dirty="0"/>
                        <a:t>)</a:t>
                      </a: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관리자 화면 연계</a:t>
                      </a:r>
                      <a:r>
                        <a:rPr lang="ko-KR" altLang="en-US" sz="700" b="0" dirty="0"/>
                        <a:t> 요함 </a:t>
                      </a:r>
                      <a:r>
                        <a:rPr lang="en-US" altLang="ko-KR" sz="700" b="0" dirty="0"/>
                        <a:t>(</a:t>
                      </a:r>
                      <a:r>
                        <a:rPr lang="ko-KR" altLang="en-US" sz="700" b="0" dirty="0" err="1"/>
                        <a:t>노출순서조정등</a:t>
                      </a:r>
                      <a:r>
                        <a:rPr lang="en-US" altLang="ko-KR" sz="7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846805"/>
                  </a:ext>
                </a:extLst>
              </a:tr>
            </a:tbl>
          </a:graphicData>
        </a:graphic>
      </p:graphicFrame>
      <p:sp>
        <p:nvSpPr>
          <p:cNvPr id="266" name="직사각형 265">
            <a:extLst>
              <a:ext uri="{FF2B5EF4-FFF2-40B4-BE49-F238E27FC236}">
                <a16:creationId xmlns:a16="http://schemas.microsoft.com/office/drawing/2014/main" id="{4E66AD3D-B6E8-4AEC-ACD9-B818A73E28F8}"/>
              </a:ext>
            </a:extLst>
          </p:cNvPr>
          <p:cNvSpPr/>
          <p:nvPr/>
        </p:nvSpPr>
        <p:spPr>
          <a:xfrm>
            <a:off x="343379" y="1983080"/>
            <a:ext cx="829529" cy="1578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롤링</a:t>
            </a:r>
            <a:r>
              <a:rPr lang="en-US" altLang="ko-KR" sz="700" dirty="0"/>
              <a:t>-</a:t>
            </a:r>
            <a:r>
              <a:rPr lang="ko-KR" altLang="en-US" sz="700" dirty="0"/>
              <a:t>메인상단</a:t>
            </a:r>
          </a:p>
        </p:txBody>
      </p:sp>
      <p:sp>
        <p:nvSpPr>
          <p:cNvPr id="267" name="직사각형 266">
            <a:extLst>
              <a:ext uri="{FF2B5EF4-FFF2-40B4-BE49-F238E27FC236}">
                <a16:creationId xmlns:a16="http://schemas.microsoft.com/office/drawing/2014/main" id="{F5CD04FC-3374-4364-BDF2-365292101090}"/>
              </a:ext>
            </a:extLst>
          </p:cNvPr>
          <p:cNvSpPr/>
          <p:nvPr/>
        </p:nvSpPr>
        <p:spPr>
          <a:xfrm>
            <a:off x="497211" y="3424242"/>
            <a:ext cx="829529" cy="1578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고정</a:t>
            </a:r>
            <a:r>
              <a:rPr lang="en-US" altLang="ko-KR" sz="700" dirty="0"/>
              <a:t>-</a:t>
            </a:r>
            <a:r>
              <a:rPr lang="ko-KR" altLang="en-US" sz="700" dirty="0" err="1"/>
              <a:t>메인중단</a:t>
            </a:r>
            <a:r>
              <a:rPr lang="en-US" altLang="ko-KR" sz="700" dirty="0"/>
              <a:t>1</a:t>
            </a:r>
            <a:endParaRPr lang="ko-KR" altLang="en-US" sz="700" dirty="0"/>
          </a:p>
        </p:txBody>
      </p:sp>
      <p:sp>
        <p:nvSpPr>
          <p:cNvPr id="268" name="직사각형 267">
            <a:extLst>
              <a:ext uri="{FF2B5EF4-FFF2-40B4-BE49-F238E27FC236}">
                <a16:creationId xmlns:a16="http://schemas.microsoft.com/office/drawing/2014/main" id="{6085404C-CE88-4C97-AE9D-91EF5A468EAD}"/>
              </a:ext>
            </a:extLst>
          </p:cNvPr>
          <p:cNvSpPr/>
          <p:nvPr/>
        </p:nvSpPr>
        <p:spPr>
          <a:xfrm>
            <a:off x="1650450" y="3423393"/>
            <a:ext cx="829529" cy="1578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고정</a:t>
            </a:r>
            <a:r>
              <a:rPr lang="en-US" altLang="ko-KR" sz="700" dirty="0"/>
              <a:t>-</a:t>
            </a:r>
            <a:r>
              <a:rPr lang="ko-KR" altLang="en-US" sz="700" dirty="0" err="1"/>
              <a:t>메인중단</a:t>
            </a:r>
            <a:r>
              <a:rPr lang="en-US" altLang="ko-KR" sz="700" dirty="0"/>
              <a:t>2</a:t>
            </a:r>
            <a:endParaRPr lang="ko-KR" altLang="en-US" sz="700" dirty="0"/>
          </a:p>
        </p:txBody>
      </p:sp>
      <p:sp>
        <p:nvSpPr>
          <p:cNvPr id="269" name="직사각형 268">
            <a:extLst>
              <a:ext uri="{FF2B5EF4-FFF2-40B4-BE49-F238E27FC236}">
                <a16:creationId xmlns:a16="http://schemas.microsoft.com/office/drawing/2014/main" id="{21963EEE-5CE4-4C96-9D43-2DCD53309936}"/>
              </a:ext>
            </a:extLst>
          </p:cNvPr>
          <p:cNvSpPr/>
          <p:nvPr/>
        </p:nvSpPr>
        <p:spPr>
          <a:xfrm>
            <a:off x="1128403" y="4580827"/>
            <a:ext cx="829529" cy="1578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/>
              <a:t>자료실바로가기</a:t>
            </a:r>
            <a:endParaRPr lang="ko-KR" altLang="en-US" sz="700" dirty="0"/>
          </a:p>
        </p:txBody>
      </p:sp>
      <p:sp>
        <p:nvSpPr>
          <p:cNvPr id="270" name="직사각형 269">
            <a:extLst>
              <a:ext uri="{FF2B5EF4-FFF2-40B4-BE49-F238E27FC236}">
                <a16:creationId xmlns:a16="http://schemas.microsoft.com/office/drawing/2014/main" id="{F8EA0FDA-4675-402A-9B50-1F1A238BB880}"/>
              </a:ext>
            </a:extLst>
          </p:cNvPr>
          <p:cNvSpPr/>
          <p:nvPr/>
        </p:nvSpPr>
        <p:spPr>
          <a:xfrm>
            <a:off x="4787369" y="3630860"/>
            <a:ext cx="829529" cy="1578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/>
              <a:t>고정</a:t>
            </a:r>
            <a:r>
              <a:rPr lang="en-US" altLang="ko-KR" sz="700" dirty="0"/>
              <a:t>-</a:t>
            </a:r>
            <a:r>
              <a:rPr lang="ko-KR" altLang="en-US" sz="700" dirty="0"/>
              <a:t>메인하단</a:t>
            </a:r>
          </a:p>
        </p:txBody>
      </p:sp>
      <p:sp>
        <p:nvSpPr>
          <p:cNvPr id="271" name="직사각형 270">
            <a:extLst>
              <a:ext uri="{FF2B5EF4-FFF2-40B4-BE49-F238E27FC236}">
                <a16:creationId xmlns:a16="http://schemas.microsoft.com/office/drawing/2014/main" id="{8A3659E6-8F93-4076-9995-47A7FDFF7FA0}"/>
              </a:ext>
            </a:extLst>
          </p:cNvPr>
          <p:cNvSpPr/>
          <p:nvPr/>
        </p:nvSpPr>
        <p:spPr>
          <a:xfrm>
            <a:off x="4096160" y="4439423"/>
            <a:ext cx="829529" cy="1578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/>
              <a:t>상품바로가기</a:t>
            </a:r>
            <a:endParaRPr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3840857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43506C-43BC-424E-ABE6-C5536524D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39" y="324063"/>
            <a:ext cx="10343328" cy="27699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/>
              <a:t>학습상품소개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DAD695-99A3-4F8D-BB74-0D48979EA0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A61A66-1AB9-49C3-8049-6F41F53A9C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8. </a:t>
            </a:r>
            <a:r>
              <a:rPr lang="ko-KR" altLang="en-US" dirty="0"/>
              <a:t>학습상품 소개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B336F530-B5D7-460B-AA48-D241CB9FA584}"/>
              </a:ext>
            </a:extLst>
          </p:cNvPr>
          <p:cNvGraphicFramePr>
            <a:graphicFrameLocks noGrp="1"/>
          </p:cNvGraphicFramePr>
          <p:nvPr/>
        </p:nvGraphicFramePr>
        <p:xfrm>
          <a:off x="229080" y="668294"/>
          <a:ext cx="11962921" cy="428486"/>
        </p:xfrm>
        <a:graphic>
          <a:graphicData uri="http://schemas.openxmlformats.org/drawingml/2006/table">
            <a:tbl>
              <a:tblPr/>
              <a:tblGrid>
                <a:gridCol w="1034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696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0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07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6345">
                  <a:extLst>
                    <a:ext uri="{9D8B030D-6E8A-4147-A177-3AD203B41FA5}">
                      <a16:colId xmlns:a16="http://schemas.microsoft.com/office/drawing/2014/main" val="1666328402"/>
                    </a:ext>
                  </a:extLst>
                </a:gridCol>
                <a:gridCol w="2041322">
                  <a:extLst>
                    <a:ext uri="{9D8B030D-6E8A-4147-A177-3AD203B41FA5}">
                      <a16:colId xmlns:a16="http://schemas.microsoft.com/office/drawing/2014/main" val="1034158363"/>
                    </a:ext>
                  </a:extLst>
                </a:gridCol>
              </a:tblGrid>
              <a:tr h="2142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Screen Name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학습상품 상세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Screen ID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PDT0102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2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Path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홈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&gt;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학습상품 소개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&gt;</a:t>
                      </a:r>
                      <a:r>
                        <a:rPr kumimoji="1" lang="ko-KR" altLang="en-US" sz="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상품상세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Description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AF1AA52-6911-4002-8ED6-9998A52D636C}"/>
              </a:ext>
            </a:extLst>
          </p:cNvPr>
          <p:cNvSpPr txBox="1"/>
          <p:nvPr/>
        </p:nvSpPr>
        <p:spPr>
          <a:xfrm>
            <a:off x="4147686" y="1678718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/>
              <a:t>구몬수학</a:t>
            </a:r>
            <a:endParaRPr lang="ko-KR" altLang="en-US" sz="1000" b="1" dirty="0"/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DBD9ED65-F6B7-4AC9-9A73-0DB78DA1C4A3}"/>
              </a:ext>
            </a:extLst>
          </p:cNvPr>
          <p:cNvGrpSpPr/>
          <p:nvPr/>
        </p:nvGrpSpPr>
        <p:grpSpPr>
          <a:xfrm>
            <a:off x="5726542" y="1608636"/>
            <a:ext cx="271984" cy="352145"/>
            <a:chOff x="3326622" y="1866078"/>
            <a:chExt cx="430861" cy="374023"/>
          </a:xfrm>
        </p:grpSpPr>
        <p:cxnSp>
          <p:nvCxnSpPr>
            <p:cNvPr id="103" name="직선 연결선 102">
              <a:extLst>
                <a:ext uri="{FF2B5EF4-FFF2-40B4-BE49-F238E27FC236}">
                  <a16:creationId xmlns:a16="http://schemas.microsoft.com/office/drawing/2014/main" id="{C2E41A0C-ECC5-4E91-8252-724686E6451F}"/>
                </a:ext>
              </a:extLst>
            </p:cNvPr>
            <p:cNvCxnSpPr/>
            <p:nvPr/>
          </p:nvCxnSpPr>
          <p:spPr>
            <a:xfrm>
              <a:off x="3326622" y="1866078"/>
              <a:ext cx="430861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연결선 103">
              <a:extLst>
                <a:ext uri="{FF2B5EF4-FFF2-40B4-BE49-F238E27FC236}">
                  <a16:creationId xmlns:a16="http://schemas.microsoft.com/office/drawing/2014/main" id="{7BA1C3F3-E476-44FD-812F-B6A5AC49429A}"/>
                </a:ext>
              </a:extLst>
            </p:cNvPr>
            <p:cNvCxnSpPr/>
            <p:nvPr/>
          </p:nvCxnSpPr>
          <p:spPr>
            <a:xfrm>
              <a:off x="3326622" y="2240101"/>
              <a:ext cx="430861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73FB051D-DEA7-4D81-B37E-6C36DCDC66E8}"/>
              </a:ext>
            </a:extLst>
          </p:cNvPr>
          <p:cNvCxnSpPr>
            <a:cxnSpLocks/>
          </p:cNvCxnSpPr>
          <p:nvPr/>
        </p:nvCxnSpPr>
        <p:spPr>
          <a:xfrm>
            <a:off x="5869432" y="1608636"/>
            <a:ext cx="0" cy="352145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>
            <a:extLst>
              <a:ext uri="{FF2B5EF4-FFF2-40B4-BE49-F238E27FC236}">
                <a16:creationId xmlns:a16="http://schemas.microsoft.com/office/drawing/2014/main" id="{717AD21A-31A5-419F-ACA9-3B38C8A32DBE}"/>
              </a:ext>
            </a:extLst>
          </p:cNvPr>
          <p:cNvCxnSpPr>
            <a:cxnSpLocks/>
          </p:cNvCxnSpPr>
          <p:nvPr/>
        </p:nvCxnSpPr>
        <p:spPr>
          <a:xfrm>
            <a:off x="5869432" y="1982721"/>
            <a:ext cx="0" cy="4016150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사각형: 둥근 모서리 13">
            <a:extLst>
              <a:ext uri="{FF2B5EF4-FFF2-40B4-BE49-F238E27FC236}">
                <a16:creationId xmlns:a16="http://schemas.microsoft.com/office/drawing/2014/main" id="{BAC34BA1-4A6F-4447-A442-BA387326CB94}"/>
              </a:ext>
            </a:extLst>
          </p:cNvPr>
          <p:cNvSpPr/>
          <p:nvPr/>
        </p:nvSpPr>
        <p:spPr>
          <a:xfrm rot="16200000">
            <a:off x="5635529" y="3795450"/>
            <a:ext cx="287566" cy="110645"/>
          </a:xfrm>
          <a:prstGeom prst="round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/>
            <a:r>
              <a:rPr lang="en-US" altLang="ko-KR" sz="600" dirty="0">
                <a:solidFill>
                  <a:srgbClr val="FF0000"/>
                </a:solidFill>
                <a:latin typeface="+mj-lt"/>
                <a:ea typeface="맑은 고딕" panose="020B0503020000020004" pitchFamily="50" charset="-127"/>
              </a:rPr>
              <a:t>scroll</a:t>
            </a:r>
            <a:endParaRPr lang="ko-KR" altLang="en-US" sz="600" dirty="0" err="1">
              <a:solidFill>
                <a:srgbClr val="FF0000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27567CB4-0C76-4082-B8FE-79060F841530}"/>
              </a:ext>
            </a:extLst>
          </p:cNvPr>
          <p:cNvSpPr/>
          <p:nvPr/>
        </p:nvSpPr>
        <p:spPr>
          <a:xfrm rot="16200000">
            <a:off x="5635530" y="1751042"/>
            <a:ext cx="287566" cy="110645"/>
          </a:xfrm>
          <a:prstGeom prst="round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/>
            <a:r>
              <a:rPr lang="en-US" altLang="ko-KR" sz="600" dirty="0">
                <a:solidFill>
                  <a:srgbClr val="FF0000"/>
                </a:solidFill>
                <a:latin typeface="+mj-lt"/>
                <a:ea typeface="맑은 고딕" panose="020B0503020000020004" pitchFamily="50" charset="-127"/>
              </a:rPr>
              <a:t>fixed</a:t>
            </a:r>
            <a:endParaRPr lang="ko-KR" altLang="en-US" sz="600" dirty="0" err="1">
              <a:solidFill>
                <a:srgbClr val="FF0000"/>
              </a:solidFill>
              <a:latin typeface="+mj-lt"/>
              <a:ea typeface="맑은 고딕" panose="020B0503020000020004" pitchFamily="50" charset="-127"/>
            </a:endParaRPr>
          </a:p>
        </p:txBody>
      </p:sp>
      <p:grpSp>
        <p:nvGrpSpPr>
          <p:cNvPr id="109" name="Placeholder">
            <a:extLst>
              <a:ext uri="{FF2B5EF4-FFF2-40B4-BE49-F238E27FC236}">
                <a16:creationId xmlns:a16="http://schemas.microsoft.com/office/drawing/2014/main" id="{DE8FD089-C19F-46D1-A093-13AB9754F154}"/>
              </a:ext>
            </a:extLst>
          </p:cNvPr>
          <p:cNvGrpSpPr>
            <a:grpSpLocks/>
          </p:cNvGrpSpPr>
          <p:nvPr/>
        </p:nvGrpSpPr>
        <p:grpSpPr bwMode="auto">
          <a:xfrm>
            <a:off x="3363986" y="1960781"/>
            <a:ext cx="2265028" cy="4087682"/>
            <a:chOff x="508000" y="1396998"/>
            <a:chExt cx="1008112" cy="1146809"/>
          </a:xfrm>
          <a:solidFill>
            <a:schemeClr val="bg1">
              <a:lumMod val="95000"/>
            </a:schemeClr>
          </a:solidFill>
        </p:grpSpPr>
        <p:sp>
          <p:nvSpPr>
            <p:cNvPr id="110" name="Border">
              <a:extLst>
                <a:ext uri="{FF2B5EF4-FFF2-40B4-BE49-F238E27FC236}">
                  <a16:creationId xmlns:a16="http://schemas.microsoft.com/office/drawing/2014/main" id="{BD443DF4-48FD-4430-ACF9-E8F2BD26AA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6998"/>
              <a:ext cx="1008112" cy="1146809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1" name="Line 2">
              <a:extLst>
                <a:ext uri="{FF2B5EF4-FFF2-40B4-BE49-F238E27FC236}">
                  <a16:creationId xmlns:a16="http://schemas.microsoft.com/office/drawing/2014/main" id="{AE1801AA-5113-4932-BE25-A1A2CFC1C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146807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2" name="Line 1">
              <a:extLst>
                <a:ext uri="{FF2B5EF4-FFF2-40B4-BE49-F238E27FC236}">
                  <a16:creationId xmlns:a16="http://schemas.microsoft.com/office/drawing/2014/main" id="{3929D744-3253-4013-8F0B-3F4A33ACC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146806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id="{066FE9B3-550D-4B63-9282-025B20E68012}"/>
              </a:ext>
            </a:extLst>
          </p:cNvPr>
          <p:cNvSpPr txBox="1"/>
          <p:nvPr/>
        </p:nvSpPr>
        <p:spPr>
          <a:xfrm>
            <a:off x="3752549" y="3759321"/>
            <a:ext cx="1300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b="1" dirty="0" err="1"/>
              <a:t>수급된</a:t>
            </a:r>
            <a:r>
              <a:rPr lang="ko-KR" altLang="en-US" sz="1000" b="1" dirty="0"/>
              <a:t> 과목별 상품</a:t>
            </a:r>
            <a:endParaRPr lang="en-US" altLang="ko-KR" sz="1000" b="1" dirty="0"/>
          </a:p>
          <a:p>
            <a:pPr algn="ctr"/>
            <a:r>
              <a:rPr lang="ko-KR" altLang="en-US" sz="1000" b="1" dirty="0"/>
              <a:t>상세 이미지</a:t>
            </a:r>
          </a:p>
        </p:txBody>
      </p:sp>
      <p:sp>
        <p:nvSpPr>
          <p:cNvPr id="28" name="Neon Marker (Blue)">
            <a:extLst>
              <a:ext uri="{FF2B5EF4-FFF2-40B4-BE49-F238E27FC236}">
                <a16:creationId xmlns:a16="http://schemas.microsoft.com/office/drawing/2014/main" id="{50DCA21E-E5F8-4473-B80A-078614EAFD5A}"/>
              </a:ext>
            </a:extLst>
          </p:cNvPr>
          <p:cNvSpPr>
            <a:spLocks/>
          </p:cNvSpPr>
          <p:nvPr/>
        </p:nvSpPr>
        <p:spPr bwMode="auto">
          <a:xfrm>
            <a:off x="5934990" y="2845594"/>
            <a:ext cx="4579786" cy="2357243"/>
          </a:xfrm>
          <a:custGeom>
            <a:avLst/>
            <a:gdLst>
              <a:gd name="T0" fmla="*/ 7544 w 9215"/>
              <a:gd name="T1" fmla="*/ 4308 h 4752"/>
              <a:gd name="T2" fmla="*/ 7164 w 9215"/>
              <a:gd name="T3" fmla="*/ 3692 h 4752"/>
              <a:gd name="T4" fmla="*/ 6418 w 9215"/>
              <a:gd name="T5" fmla="*/ 3994 h 4752"/>
              <a:gd name="T6" fmla="*/ 5552 w 9215"/>
              <a:gd name="T7" fmla="*/ 4308 h 4752"/>
              <a:gd name="T8" fmla="*/ 5252 w 9215"/>
              <a:gd name="T9" fmla="*/ 3756 h 4752"/>
              <a:gd name="T10" fmla="*/ 4574 w 9215"/>
              <a:gd name="T11" fmla="*/ 4559 h 4752"/>
              <a:gd name="T12" fmla="*/ 4170 w 9215"/>
              <a:gd name="T13" fmla="*/ 4205 h 4752"/>
              <a:gd name="T14" fmla="*/ 3412 w 9215"/>
              <a:gd name="T15" fmla="*/ 3978 h 4752"/>
              <a:gd name="T16" fmla="*/ 2659 w 9215"/>
              <a:gd name="T17" fmla="*/ 4163 h 4752"/>
              <a:gd name="T18" fmla="*/ 1905 w 9215"/>
              <a:gd name="T19" fmla="*/ 4084 h 4752"/>
              <a:gd name="T20" fmla="*/ 1300 w 9215"/>
              <a:gd name="T21" fmla="*/ 4219 h 4752"/>
              <a:gd name="T22" fmla="*/ 393 w 9215"/>
              <a:gd name="T23" fmla="*/ 4492 h 4752"/>
              <a:gd name="T24" fmla="*/ 435 w 9215"/>
              <a:gd name="T25" fmla="*/ 3143 h 4752"/>
              <a:gd name="T26" fmla="*/ 880 w 9215"/>
              <a:gd name="T27" fmla="*/ 1391 h 4752"/>
              <a:gd name="T28" fmla="*/ 1463 w 9215"/>
              <a:gd name="T29" fmla="*/ 858 h 4752"/>
              <a:gd name="T30" fmla="*/ 1848 w 9215"/>
              <a:gd name="T31" fmla="*/ 296 h 4752"/>
              <a:gd name="T32" fmla="*/ 2197 w 9215"/>
              <a:gd name="T33" fmla="*/ 603 h 4752"/>
              <a:gd name="T34" fmla="*/ 2378 w 9215"/>
              <a:gd name="T35" fmla="*/ 906 h 4752"/>
              <a:gd name="T36" fmla="*/ 2928 w 9215"/>
              <a:gd name="T37" fmla="*/ 419 h 4752"/>
              <a:gd name="T38" fmla="*/ 2892 w 9215"/>
              <a:gd name="T39" fmla="*/ 1348 h 4752"/>
              <a:gd name="T40" fmla="*/ 3248 w 9215"/>
              <a:gd name="T41" fmla="*/ 1834 h 4752"/>
              <a:gd name="T42" fmla="*/ 3919 w 9215"/>
              <a:gd name="T43" fmla="*/ 779 h 4752"/>
              <a:gd name="T44" fmla="*/ 3937 w 9215"/>
              <a:gd name="T45" fmla="*/ 1726 h 4752"/>
              <a:gd name="T46" fmla="*/ 4558 w 9215"/>
              <a:gd name="T47" fmla="*/ 1414 h 4752"/>
              <a:gd name="T48" fmla="*/ 5385 w 9215"/>
              <a:gd name="T49" fmla="*/ 734 h 4752"/>
              <a:gd name="T50" fmla="*/ 6087 w 9215"/>
              <a:gd name="T51" fmla="*/ 896 h 4752"/>
              <a:gd name="T52" fmla="*/ 7005 w 9215"/>
              <a:gd name="T53" fmla="*/ 512 h 4752"/>
              <a:gd name="T54" fmla="*/ 7385 w 9215"/>
              <a:gd name="T55" fmla="*/ 800 h 4752"/>
              <a:gd name="T56" fmla="*/ 8218 w 9215"/>
              <a:gd name="T57" fmla="*/ 744 h 4752"/>
              <a:gd name="T58" fmla="*/ 8712 w 9215"/>
              <a:gd name="T59" fmla="*/ 1033 h 4752"/>
              <a:gd name="T60" fmla="*/ 9041 w 9215"/>
              <a:gd name="T61" fmla="*/ 1752 h 4752"/>
              <a:gd name="T62" fmla="*/ 8469 w 9215"/>
              <a:gd name="T63" fmla="*/ 3019 h 4752"/>
              <a:gd name="T64" fmla="*/ 8195 w 9215"/>
              <a:gd name="T65" fmla="*/ 4046 h 4752"/>
              <a:gd name="T66" fmla="*/ 7755 w 9215"/>
              <a:gd name="T67" fmla="*/ 4700 h 47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215" h="4752">
                <a:moveTo>
                  <a:pt x="7755" y="4700"/>
                </a:moveTo>
                <a:cubicBezTo>
                  <a:pt x="7561" y="4679"/>
                  <a:pt x="7507" y="4471"/>
                  <a:pt x="7544" y="4308"/>
                </a:cubicBezTo>
                <a:cubicBezTo>
                  <a:pt x="7608" y="4165"/>
                  <a:pt x="7598" y="4035"/>
                  <a:pt x="7414" y="4047"/>
                </a:cubicBezTo>
                <a:cubicBezTo>
                  <a:pt x="7198" y="4002"/>
                  <a:pt x="7398" y="3695"/>
                  <a:pt x="7164" y="3692"/>
                </a:cubicBezTo>
                <a:cubicBezTo>
                  <a:pt x="6973" y="3527"/>
                  <a:pt x="6963" y="3899"/>
                  <a:pt x="6764" y="3901"/>
                </a:cubicBezTo>
                <a:cubicBezTo>
                  <a:pt x="6626" y="3931"/>
                  <a:pt x="6459" y="3783"/>
                  <a:pt x="6418" y="3994"/>
                </a:cubicBezTo>
                <a:cubicBezTo>
                  <a:pt x="6317" y="4140"/>
                  <a:pt x="6270" y="4360"/>
                  <a:pt x="6068" y="4399"/>
                </a:cubicBezTo>
                <a:cubicBezTo>
                  <a:pt x="5895" y="4387"/>
                  <a:pt x="5714" y="4374"/>
                  <a:pt x="5552" y="4308"/>
                </a:cubicBezTo>
                <a:cubicBezTo>
                  <a:pt x="5384" y="4260"/>
                  <a:pt x="5302" y="4085"/>
                  <a:pt x="5368" y="3925"/>
                </a:cubicBezTo>
                <a:cubicBezTo>
                  <a:pt x="5421" y="3806"/>
                  <a:pt x="5379" y="3735"/>
                  <a:pt x="5252" y="3756"/>
                </a:cubicBezTo>
                <a:cubicBezTo>
                  <a:pt x="5129" y="3878"/>
                  <a:pt x="5076" y="4072"/>
                  <a:pt x="4978" y="4221"/>
                </a:cubicBezTo>
                <a:cubicBezTo>
                  <a:pt x="4894" y="4376"/>
                  <a:pt x="4771" y="4564"/>
                  <a:pt x="4574" y="4559"/>
                </a:cubicBezTo>
                <a:cubicBezTo>
                  <a:pt x="4433" y="4532"/>
                  <a:pt x="4217" y="4458"/>
                  <a:pt x="4263" y="4275"/>
                </a:cubicBezTo>
                <a:cubicBezTo>
                  <a:pt x="4285" y="4178"/>
                  <a:pt x="4249" y="4087"/>
                  <a:pt x="4170" y="4205"/>
                </a:cubicBezTo>
                <a:cubicBezTo>
                  <a:pt x="4015" y="4252"/>
                  <a:pt x="3734" y="4166"/>
                  <a:pt x="3724" y="3978"/>
                </a:cubicBezTo>
                <a:cubicBezTo>
                  <a:pt x="3646" y="3985"/>
                  <a:pt x="3517" y="4048"/>
                  <a:pt x="3412" y="3978"/>
                </a:cubicBezTo>
                <a:cubicBezTo>
                  <a:pt x="3308" y="3916"/>
                  <a:pt x="3200" y="3870"/>
                  <a:pt x="3159" y="4029"/>
                </a:cubicBezTo>
                <a:cubicBezTo>
                  <a:pt x="3069" y="4218"/>
                  <a:pt x="2834" y="4262"/>
                  <a:pt x="2659" y="4163"/>
                </a:cubicBezTo>
                <a:cubicBezTo>
                  <a:pt x="2538" y="4110"/>
                  <a:pt x="2490" y="3948"/>
                  <a:pt x="2337" y="4042"/>
                </a:cubicBezTo>
                <a:cubicBezTo>
                  <a:pt x="2172" y="4080"/>
                  <a:pt x="1975" y="3840"/>
                  <a:pt x="1905" y="4084"/>
                </a:cubicBezTo>
                <a:cubicBezTo>
                  <a:pt x="1864" y="4189"/>
                  <a:pt x="1769" y="4251"/>
                  <a:pt x="1681" y="4315"/>
                </a:cubicBezTo>
                <a:cubicBezTo>
                  <a:pt x="1548" y="4310"/>
                  <a:pt x="1421" y="4270"/>
                  <a:pt x="1300" y="4219"/>
                </a:cubicBezTo>
                <a:cubicBezTo>
                  <a:pt x="1169" y="4337"/>
                  <a:pt x="982" y="4294"/>
                  <a:pt x="829" y="4265"/>
                </a:cubicBezTo>
                <a:cubicBezTo>
                  <a:pt x="757" y="4437"/>
                  <a:pt x="572" y="4518"/>
                  <a:pt x="393" y="4492"/>
                </a:cubicBezTo>
                <a:cubicBezTo>
                  <a:pt x="243" y="4442"/>
                  <a:pt x="0" y="4350"/>
                  <a:pt x="151" y="4151"/>
                </a:cubicBezTo>
                <a:cubicBezTo>
                  <a:pt x="254" y="3818"/>
                  <a:pt x="330" y="3476"/>
                  <a:pt x="435" y="3143"/>
                </a:cubicBezTo>
                <a:cubicBezTo>
                  <a:pt x="585" y="2617"/>
                  <a:pt x="759" y="2098"/>
                  <a:pt x="919" y="1576"/>
                </a:cubicBezTo>
                <a:cubicBezTo>
                  <a:pt x="637" y="1881"/>
                  <a:pt x="938" y="1484"/>
                  <a:pt x="880" y="1391"/>
                </a:cubicBezTo>
                <a:cubicBezTo>
                  <a:pt x="941" y="1247"/>
                  <a:pt x="1073" y="1125"/>
                  <a:pt x="1118" y="967"/>
                </a:cubicBezTo>
                <a:cubicBezTo>
                  <a:pt x="1135" y="785"/>
                  <a:pt x="1346" y="885"/>
                  <a:pt x="1463" y="858"/>
                </a:cubicBezTo>
                <a:cubicBezTo>
                  <a:pt x="1518" y="846"/>
                  <a:pt x="1521" y="760"/>
                  <a:pt x="1555" y="718"/>
                </a:cubicBezTo>
                <a:cubicBezTo>
                  <a:pt x="1633" y="565"/>
                  <a:pt x="1738" y="427"/>
                  <a:pt x="1848" y="296"/>
                </a:cubicBezTo>
                <a:cubicBezTo>
                  <a:pt x="1960" y="186"/>
                  <a:pt x="2124" y="0"/>
                  <a:pt x="2284" y="144"/>
                </a:cubicBezTo>
                <a:cubicBezTo>
                  <a:pt x="2390" y="285"/>
                  <a:pt x="2248" y="463"/>
                  <a:pt x="2197" y="603"/>
                </a:cubicBezTo>
                <a:cubicBezTo>
                  <a:pt x="2162" y="790"/>
                  <a:pt x="2021" y="938"/>
                  <a:pt x="1986" y="1121"/>
                </a:cubicBezTo>
                <a:cubicBezTo>
                  <a:pt x="2109" y="1054"/>
                  <a:pt x="2202" y="867"/>
                  <a:pt x="2378" y="906"/>
                </a:cubicBezTo>
                <a:cubicBezTo>
                  <a:pt x="2472" y="934"/>
                  <a:pt x="2514" y="846"/>
                  <a:pt x="2558" y="778"/>
                </a:cubicBezTo>
                <a:cubicBezTo>
                  <a:pt x="2652" y="637"/>
                  <a:pt x="2760" y="475"/>
                  <a:pt x="2928" y="419"/>
                </a:cubicBezTo>
                <a:cubicBezTo>
                  <a:pt x="3113" y="374"/>
                  <a:pt x="3266" y="604"/>
                  <a:pt x="3139" y="752"/>
                </a:cubicBezTo>
                <a:cubicBezTo>
                  <a:pt x="3055" y="950"/>
                  <a:pt x="2951" y="1141"/>
                  <a:pt x="2892" y="1348"/>
                </a:cubicBezTo>
                <a:cubicBezTo>
                  <a:pt x="3007" y="1160"/>
                  <a:pt x="3326" y="1234"/>
                  <a:pt x="3349" y="1452"/>
                </a:cubicBezTo>
                <a:cubicBezTo>
                  <a:pt x="3354" y="1561"/>
                  <a:pt x="3171" y="1813"/>
                  <a:pt x="3248" y="1834"/>
                </a:cubicBezTo>
                <a:cubicBezTo>
                  <a:pt x="3335" y="1658"/>
                  <a:pt x="3410" y="1476"/>
                  <a:pt x="3513" y="1309"/>
                </a:cubicBezTo>
                <a:cubicBezTo>
                  <a:pt x="3620" y="1112"/>
                  <a:pt x="3760" y="935"/>
                  <a:pt x="3919" y="779"/>
                </a:cubicBezTo>
                <a:cubicBezTo>
                  <a:pt x="4060" y="689"/>
                  <a:pt x="4290" y="738"/>
                  <a:pt x="4301" y="930"/>
                </a:cubicBezTo>
                <a:cubicBezTo>
                  <a:pt x="4193" y="1201"/>
                  <a:pt x="4055" y="1459"/>
                  <a:pt x="3937" y="1726"/>
                </a:cubicBezTo>
                <a:cubicBezTo>
                  <a:pt x="3941" y="1796"/>
                  <a:pt x="4042" y="1570"/>
                  <a:pt x="4099" y="1549"/>
                </a:cubicBezTo>
                <a:cubicBezTo>
                  <a:pt x="4204" y="1423"/>
                  <a:pt x="4409" y="1279"/>
                  <a:pt x="4558" y="1414"/>
                </a:cubicBezTo>
                <a:cubicBezTo>
                  <a:pt x="4714" y="1426"/>
                  <a:pt x="4736" y="1129"/>
                  <a:pt x="4859" y="1041"/>
                </a:cubicBezTo>
                <a:cubicBezTo>
                  <a:pt x="4980" y="877"/>
                  <a:pt x="5158" y="683"/>
                  <a:pt x="5385" y="734"/>
                </a:cubicBezTo>
                <a:cubicBezTo>
                  <a:pt x="5491" y="787"/>
                  <a:pt x="5508" y="985"/>
                  <a:pt x="5638" y="829"/>
                </a:cubicBezTo>
                <a:cubicBezTo>
                  <a:pt x="5761" y="700"/>
                  <a:pt x="6027" y="715"/>
                  <a:pt x="6087" y="896"/>
                </a:cubicBezTo>
                <a:cubicBezTo>
                  <a:pt x="6211" y="777"/>
                  <a:pt x="6383" y="733"/>
                  <a:pt x="6539" y="733"/>
                </a:cubicBezTo>
                <a:cubicBezTo>
                  <a:pt x="6661" y="609"/>
                  <a:pt x="6811" y="450"/>
                  <a:pt x="7005" y="512"/>
                </a:cubicBezTo>
                <a:cubicBezTo>
                  <a:pt x="7193" y="572"/>
                  <a:pt x="7140" y="824"/>
                  <a:pt x="7073" y="959"/>
                </a:cubicBezTo>
                <a:cubicBezTo>
                  <a:pt x="7121" y="997"/>
                  <a:pt x="7252" y="767"/>
                  <a:pt x="7385" y="800"/>
                </a:cubicBezTo>
                <a:cubicBezTo>
                  <a:pt x="7545" y="745"/>
                  <a:pt x="7597" y="1072"/>
                  <a:pt x="7737" y="883"/>
                </a:cubicBezTo>
                <a:cubicBezTo>
                  <a:pt x="7894" y="809"/>
                  <a:pt x="8086" y="879"/>
                  <a:pt x="8218" y="744"/>
                </a:cubicBezTo>
                <a:cubicBezTo>
                  <a:pt x="8395" y="653"/>
                  <a:pt x="8603" y="744"/>
                  <a:pt x="8581" y="959"/>
                </a:cubicBezTo>
                <a:cubicBezTo>
                  <a:pt x="8548" y="1061"/>
                  <a:pt x="8648" y="1028"/>
                  <a:pt x="8712" y="1033"/>
                </a:cubicBezTo>
                <a:cubicBezTo>
                  <a:pt x="8885" y="1061"/>
                  <a:pt x="8783" y="1372"/>
                  <a:pt x="9013" y="1283"/>
                </a:cubicBezTo>
                <a:cubicBezTo>
                  <a:pt x="9215" y="1374"/>
                  <a:pt x="9118" y="1606"/>
                  <a:pt x="9041" y="1752"/>
                </a:cubicBezTo>
                <a:cubicBezTo>
                  <a:pt x="8934" y="1993"/>
                  <a:pt x="8822" y="2233"/>
                  <a:pt x="8717" y="2474"/>
                </a:cubicBezTo>
                <a:cubicBezTo>
                  <a:pt x="8618" y="2649"/>
                  <a:pt x="8570" y="2846"/>
                  <a:pt x="8469" y="3019"/>
                </a:cubicBezTo>
                <a:cubicBezTo>
                  <a:pt x="8351" y="3279"/>
                  <a:pt x="8244" y="3544"/>
                  <a:pt x="8161" y="3818"/>
                </a:cubicBezTo>
                <a:cubicBezTo>
                  <a:pt x="8119" y="3920"/>
                  <a:pt x="7993" y="4181"/>
                  <a:pt x="8195" y="4046"/>
                </a:cubicBezTo>
                <a:cubicBezTo>
                  <a:pt x="8397" y="4112"/>
                  <a:pt x="8221" y="4380"/>
                  <a:pt x="8189" y="4523"/>
                </a:cubicBezTo>
                <a:cubicBezTo>
                  <a:pt x="8159" y="4708"/>
                  <a:pt x="7903" y="4752"/>
                  <a:pt x="7755" y="4700"/>
                </a:cubicBezTo>
                <a:close/>
              </a:path>
            </a:pathLst>
          </a:custGeom>
          <a:solidFill>
            <a:srgbClr val="2980B9">
              <a:alpha val="5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Segoe Print" panose="02000600000000000000" pitchFamily="2" charset="0"/>
                <a:cs typeface="Segoe UI" panose="020B0502040204020203" pitchFamily="34" charset="0"/>
              </a:rPr>
              <a:t>스마트구몬</a:t>
            </a:r>
            <a:r>
              <a:rPr lang="en-US" altLang="ko-KR" sz="2000" dirty="0">
                <a:solidFill>
                  <a:schemeClr val="bg1"/>
                </a:solidFill>
                <a:latin typeface="Segoe Print" panose="02000600000000000000" pitchFamily="2" charset="0"/>
                <a:cs typeface="Segoe UI" panose="020B0502040204020203" pitchFamily="34" charset="0"/>
              </a:rPr>
              <a:t>,</a:t>
            </a:r>
            <a:r>
              <a:rPr lang="ko-KR" altLang="en-US" sz="2000" dirty="0" err="1">
                <a:solidFill>
                  <a:schemeClr val="bg1"/>
                </a:solidFill>
                <a:latin typeface="Segoe Print" panose="02000600000000000000" pitchFamily="2" charset="0"/>
                <a:cs typeface="Segoe UI" panose="020B0502040204020203" pitchFamily="34" charset="0"/>
              </a:rPr>
              <a:t>스마트펜</a:t>
            </a:r>
            <a:r>
              <a:rPr lang="en-US" altLang="ko-KR" sz="2000" dirty="0">
                <a:solidFill>
                  <a:schemeClr val="bg1"/>
                </a:solidFill>
                <a:latin typeface="Segoe Print" panose="02000600000000000000" pitchFamily="2" charset="0"/>
                <a:cs typeface="Segoe UI" panose="020B0502040204020203" pitchFamily="34" charset="0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latin typeface="Segoe Print" panose="02000600000000000000" pitchFamily="2" charset="0"/>
                <a:cs typeface="Segoe UI" panose="020B0502040204020203" pitchFamily="34" charset="0"/>
              </a:rPr>
              <a:t>스마트 </a:t>
            </a:r>
            <a:r>
              <a:rPr lang="ko-KR" altLang="en-US" sz="2000" dirty="0" err="1">
                <a:solidFill>
                  <a:schemeClr val="bg1"/>
                </a:solidFill>
                <a:latin typeface="Segoe Print" panose="02000600000000000000" pitchFamily="2" charset="0"/>
                <a:cs typeface="Segoe UI" panose="020B0502040204020203" pitchFamily="34" charset="0"/>
              </a:rPr>
              <a:t>키즈</a:t>
            </a:r>
            <a:endParaRPr lang="en-US" altLang="ko-KR" sz="2000" dirty="0">
              <a:solidFill>
                <a:schemeClr val="bg1"/>
              </a:solidFill>
              <a:latin typeface="Segoe Print" panose="02000600000000000000" pitchFamily="2" charset="0"/>
              <a:cs typeface="Segoe UI" panose="020B0502040204020203" pitchFamily="34" charset="0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Segoe Print" panose="02000600000000000000" pitchFamily="2" charset="0"/>
                <a:cs typeface="Segoe UI" panose="020B0502040204020203" pitchFamily="34" charset="0"/>
              </a:rPr>
              <a:t>상품소개 상세 이미지 수급요청</a:t>
            </a:r>
            <a:endParaRPr lang="en-US" altLang="ko-KR" sz="2000" dirty="0">
              <a:solidFill>
                <a:schemeClr val="bg1"/>
              </a:solidFill>
              <a:latin typeface="Segoe Print" panose="020006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44BF1316-5350-4C79-9A5B-A9E71F1CE944}"/>
              </a:ext>
            </a:extLst>
          </p:cNvPr>
          <p:cNvGrpSpPr/>
          <p:nvPr/>
        </p:nvGrpSpPr>
        <p:grpSpPr>
          <a:xfrm>
            <a:off x="3073097" y="1653459"/>
            <a:ext cx="214982" cy="214982"/>
            <a:chOff x="10200384" y="2500759"/>
            <a:chExt cx="214982" cy="214982"/>
          </a:xfrm>
        </p:grpSpPr>
        <p:sp>
          <p:nvSpPr>
            <p:cNvPr id="88" name="눈물 방울 87">
              <a:extLst>
                <a:ext uri="{FF2B5EF4-FFF2-40B4-BE49-F238E27FC236}">
                  <a16:creationId xmlns:a16="http://schemas.microsoft.com/office/drawing/2014/main" id="{62CDE08B-8CE4-4495-819F-A70E256683C7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EF6FAB36-058B-48AA-8F48-91BBC7C2A909}"/>
                </a:ext>
              </a:extLst>
            </p:cNvPr>
            <p:cNvSpPr/>
            <p:nvPr/>
          </p:nvSpPr>
          <p:spPr>
            <a:xfrm>
              <a:off x="10266175" y="2527705"/>
              <a:ext cx="83403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A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79A131A4-7F3D-446D-BF77-9105A4C1CC55}"/>
              </a:ext>
            </a:extLst>
          </p:cNvPr>
          <p:cNvGrpSpPr/>
          <p:nvPr/>
        </p:nvGrpSpPr>
        <p:grpSpPr>
          <a:xfrm>
            <a:off x="3073097" y="2630612"/>
            <a:ext cx="214982" cy="214982"/>
            <a:chOff x="10200384" y="2500759"/>
            <a:chExt cx="214982" cy="214982"/>
          </a:xfrm>
        </p:grpSpPr>
        <p:sp>
          <p:nvSpPr>
            <p:cNvPr id="99" name="눈물 방울 98">
              <a:extLst>
                <a:ext uri="{FF2B5EF4-FFF2-40B4-BE49-F238E27FC236}">
                  <a16:creationId xmlns:a16="http://schemas.microsoft.com/office/drawing/2014/main" id="{B290DB4B-346E-4A44-A795-54051C5EC454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236AD987-6444-4F06-89B8-01C8AAAF2CBC}"/>
                </a:ext>
              </a:extLst>
            </p:cNvPr>
            <p:cNvSpPr/>
            <p:nvPr/>
          </p:nvSpPr>
          <p:spPr>
            <a:xfrm>
              <a:off x="10270683" y="2527705"/>
              <a:ext cx="74387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B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F8E31B20-0E3B-4C97-903D-CA7681B6A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9952390"/>
              </p:ext>
            </p:extLst>
          </p:nvPr>
        </p:nvGraphicFramePr>
        <p:xfrm>
          <a:off x="9204312" y="1096762"/>
          <a:ext cx="2987688" cy="4156710"/>
        </p:xfrm>
        <a:graphic>
          <a:graphicData uri="http://schemas.openxmlformats.org/drawingml/2006/table">
            <a:tbl>
              <a:tblPr/>
              <a:tblGrid>
                <a:gridCol w="111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59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A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5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700" b="1" dirty="0">
                          <a:highlight>
                            <a:srgbClr val="FFFFFF"/>
                          </a:highlight>
                        </a:rPr>
                        <a:t>네비게이션 영역</a:t>
                      </a:r>
                      <a:endParaRPr lang="en-US" altLang="ko-KR" sz="700" b="1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과목타이틀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뒤로가기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버튼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B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과목별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상세이미지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영역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(KM01201)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-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교재미리보기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플로팅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버튼 추가 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(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링크값이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있을 경우에만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플로팅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버튼 노출처리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</a:rPr>
                        <a:t>*</a:t>
                      </a:r>
                      <a:r>
                        <a:rPr lang="ko-KR" altLang="en-US" sz="700" b="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</a:rPr>
                        <a:t>관리자 연계 필요</a:t>
                      </a:r>
                      <a:endParaRPr lang="en-US" altLang="ko-KR" sz="700" b="0" dirty="0">
                        <a:solidFill>
                          <a:srgbClr val="FF0000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6154357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과목별 </a:t>
                      </a:r>
                      <a:r>
                        <a:rPr lang="ko-KR" altLang="en-US" sz="700" b="1" dirty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교재미리보기</a:t>
                      </a:r>
                      <a:r>
                        <a:rPr lang="ko-KR" altLang="en-US" sz="700" b="1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 링크정보</a:t>
                      </a:r>
                      <a:endParaRPr lang="en-US" altLang="ko-KR" sz="700" b="1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수학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http://www.kumon.co.kr/Product/MathPreView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영어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http://www.kumon.co.kr/Product/EnglishPreView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국어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http://www.kumon.co.kr/Product/KoreaPreView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일어 </a:t>
                      </a:r>
                      <a:r>
                        <a:rPr lang="en-US" altLang="ko-KR" sz="8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http://www.kumon.co.kr/Product/JapanPreView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한자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http://www.kumon.co.kr/Product/CcPreView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과학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http://www.kumon.co.kr/Product/SciencePreView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중국어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http://www.kumon.co.kr/Product/ChinaPreView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한크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http://www.kumon.co.kr/Product/KoreaTreePreView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숫크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1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http://www.kumon.co.kr/Product/NumberTreePreView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영크</a:t>
                      </a:r>
                      <a:r>
                        <a:rPr lang="ko-KR" altLang="en-US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1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http://www.kumon.co.kr/Product/EnglishTreePreView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이수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1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http://www.kumon.co.kr/Product/SmartStoryMathPreView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이독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“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1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http://www.kumon.co.kr/Product/SmartStoryReadingPreView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브레인쏙쏙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</a:t>
                      </a:r>
                      <a:r>
                        <a:rPr lang="en-US" altLang="ko-KR" sz="80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  <a:hlinkClick r:id="rId1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http://www.kumon.co.kr/Product/BrainPreView</a:t>
                      </a:r>
                      <a:endParaRPr lang="en-US" altLang="ko-KR" sz="8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스마트구몬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,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스마트키즈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,</a:t>
                      </a:r>
                      <a:r>
                        <a:rPr lang="ko-KR" altLang="en-US" sz="700" b="0" dirty="0" err="1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스마트펜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en-US" altLang="ko-KR" sz="7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ko-KR" altLang="en-US" sz="700" b="0" dirty="0">
                          <a:solidFill>
                            <a:schemeClr val="tx1"/>
                          </a:solidFill>
                          <a:highlight>
                            <a:srgbClr val="FFFFFF"/>
                          </a:highlight>
                        </a:rPr>
                        <a:t>미리보기 없음</a:t>
                      </a:r>
                      <a:endParaRPr lang="en-US" altLang="ko-KR" sz="700" b="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4403560"/>
                  </a:ext>
                </a:extLst>
              </a:tr>
            </a:tbl>
          </a:graphicData>
        </a:graphic>
      </p:graphicFrame>
      <p:sp>
        <p:nvSpPr>
          <p:cNvPr id="101" name="Arrow Left">
            <a:extLst>
              <a:ext uri="{FF2B5EF4-FFF2-40B4-BE49-F238E27FC236}">
                <a16:creationId xmlns:a16="http://schemas.microsoft.com/office/drawing/2014/main" id="{0DC7AF6E-A7B1-436B-BC04-8A1F525A2F87}"/>
              </a:ext>
            </a:extLst>
          </p:cNvPr>
          <p:cNvSpPr>
            <a:spLocks noChangeAspect="1"/>
          </p:cNvSpPr>
          <p:nvPr/>
        </p:nvSpPr>
        <p:spPr bwMode="auto">
          <a:xfrm>
            <a:off x="3459214" y="1760950"/>
            <a:ext cx="112713" cy="79375"/>
          </a:xfrm>
          <a:custGeom>
            <a:avLst/>
            <a:gdLst>
              <a:gd name="T0" fmla="*/ 164 w 463"/>
              <a:gd name="T1" fmla="*/ 0 h 326"/>
              <a:gd name="T2" fmla="*/ 155 w 463"/>
              <a:gd name="T3" fmla="*/ 4 h 326"/>
              <a:gd name="T4" fmla="*/ 0 w 463"/>
              <a:gd name="T5" fmla="*/ 159 h 326"/>
              <a:gd name="T6" fmla="*/ 155 w 463"/>
              <a:gd name="T7" fmla="*/ 313 h 326"/>
              <a:gd name="T8" fmla="*/ 174 w 463"/>
              <a:gd name="T9" fmla="*/ 294 h 326"/>
              <a:gd name="T10" fmla="*/ 51 w 463"/>
              <a:gd name="T11" fmla="*/ 172 h 326"/>
              <a:gd name="T12" fmla="*/ 445 w 463"/>
              <a:gd name="T13" fmla="*/ 172 h 326"/>
              <a:gd name="T14" fmla="*/ 445 w 463"/>
              <a:gd name="T15" fmla="*/ 145 h 326"/>
              <a:gd name="T16" fmla="*/ 51 w 463"/>
              <a:gd name="T17" fmla="*/ 145 h 326"/>
              <a:gd name="T18" fmla="*/ 174 w 463"/>
              <a:gd name="T19" fmla="*/ 23 h 326"/>
              <a:gd name="T20" fmla="*/ 164 w 463"/>
              <a:gd name="T21" fmla="*/ 0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3" h="326">
                <a:moveTo>
                  <a:pt x="164" y="0"/>
                </a:moveTo>
                <a:cubicBezTo>
                  <a:pt x="161" y="0"/>
                  <a:pt x="157" y="1"/>
                  <a:pt x="155" y="4"/>
                </a:cubicBezTo>
                <a:lnTo>
                  <a:pt x="0" y="159"/>
                </a:lnTo>
                <a:lnTo>
                  <a:pt x="155" y="313"/>
                </a:lnTo>
                <a:cubicBezTo>
                  <a:pt x="167" y="326"/>
                  <a:pt x="187" y="307"/>
                  <a:pt x="174" y="294"/>
                </a:cubicBezTo>
                <a:lnTo>
                  <a:pt x="51" y="172"/>
                </a:lnTo>
                <a:lnTo>
                  <a:pt x="445" y="172"/>
                </a:lnTo>
                <a:cubicBezTo>
                  <a:pt x="463" y="172"/>
                  <a:pt x="463" y="145"/>
                  <a:pt x="445" y="145"/>
                </a:cubicBezTo>
                <a:lnTo>
                  <a:pt x="51" y="145"/>
                </a:lnTo>
                <a:lnTo>
                  <a:pt x="174" y="23"/>
                </a:lnTo>
                <a:cubicBezTo>
                  <a:pt x="182" y="14"/>
                  <a:pt x="176" y="0"/>
                  <a:pt x="164" y="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C525875-8EF1-4E47-9715-FBE134CA2A10}"/>
              </a:ext>
            </a:extLst>
          </p:cNvPr>
          <p:cNvSpPr/>
          <p:nvPr/>
        </p:nvSpPr>
        <p:spPr>
          <a:xfrm>
            <a:off x="5091960" y="-25166"/>
            <a:ext cx="7112000" cy="2420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[V 0.12] 9/08 </a:t>
            </a:r>
            <a:r>
              <a:rPr lang="ko-KR" altLang="en-US" sz="1000" dirty="0">
                <a:solidFill>
                  <a:schemeClr val="tx1"/>
                </a:solidFill>
              </a:rPr>
              <a:t>닫기 버튼</a:t>
            </a:r>
            <a:r>
              <a:rPr lang="en-US" altLang="ko-KR" sz="1000" dirty="0">
                <a:solidFill>
                  <a:schemeClr val="tx1"/>
                </a:solidFill>
              </a:rPr>
              <a:t>&gt;</a:t>
            </a:r>
            <a:r>
              <a:rPr lang="ko-KR" altLang="en-US" sz="1000" dirty="0" err="1">
                <a:solidFill>
                  <a:schemeClr val="tx1"/>
                </a:solidFill>
              </a:rPr>
              <a:t>뒤로가기</a:t>
            </a:r>
            <a:r>
              <a:rPr lang="ko-KR" altLang="en-US" sz="1000" dirty="0">
                <a:solidFill>
                  <a:schemeClr val="tx1"/>
                </a:solidFill>
              </a:rPr>
              <a:t> 버튼으로 변경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60E418E9-223C-4BC4-898D-93ED4BCF1B6E}"/>
              </a:ext>
            </a:extLst>
          </p:cNvPr>
          <p:cNvSpPr/>
          <p:nvPr/>
        </p:nvSpPr>
        <p:spPr>
          <a:xfrm>
            <a:off x="4973345" y="5643264"/>
            <a:ext cx="566561" cy="299746"/>
          </a:xfrm>
          <a:prstGeom prst="roundRect">
            <a:avLst>
              <a:gd name="adj" fmla="val 50000"/>
            </a:avLst>
          </a:prstGeom>
          <a:solidFill>
            <a:srgbClr val="EF850D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B338449-4E51-4BCA-BAFF-66857D2B64B9}"/>
              </a:ext>
            </a:extLst>
          </p:cNvPr>
          <p:cNvSpPr txBox="1"/>
          <p:nvPr/>
        </p:nvSpPr>
        <p:spPr>
          <a:xfrm>
            <a:off x="5010403" y="5651649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" b="1" dirty="0">
                <a:solidFill>
                  <a:schemeClr val="bg1"/>
                </a:solidFill>
              </a:rPr>
              <a:t>교재</a:t>
            </a:r>
            <a:endParaRPr lang="en-US" altLang="ko-KR" sz="6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600" b="1" dirty="0">
                <a:solidFill>
                  <a:schemeClr val="bg1"/>
                </a:solidFill>
              </a:rPr>
              <a:t>미리보기</a:t>
            </a: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84316D70-8BB1-409A-956E-0B8E5934A1A4}"/>
              </a:ext>
            </a:extLst>
          </p:cNvPr>
          <p:cNvSpPr/>
          <p:nvPr/>
        </p:nvSpPr>
        <p:spPr>
          <a:xfrm>
            <a:off x="5091960" y="108842"/>
            <a:ext cx="7112000" cy="24208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[V 0.13] 9/10 </a:t>
            </a:r>
            <a:r>
              <a:rPr lang="ko-KR" altLang="en-US" sz="1000" dirty="0" err="1">
                <a:solidFill>
                  <a:schemeClr val="tx1"/>
                </a:solidFill>
              </a:rPr>
              <a:t>교재미리보기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 err="1">
                <a:solidFill>
                  <a:schemeClr val="tx1"/>
                </a:solidFill>
              </a:rPr>
              <a:t>플로팅</a:t>
            </a:r>
            <a:r>
              <a:rPr lang="ko-KR" altLang="en-US" sz="1000" dirty="0">
                <a:solidFill>
                  <a:schemeClr val="tx1"/>
                </a:solidFill>
              </a:rPr>
              <a:t> 링크버튼 추가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818983B-AE35-4CE0-9C9C-CAFBAD518713}"/>
              </a:ext>
            </a:extLst>
          </p:cNvPr>
          <p:cNvSpPr/>
          <p:nvPr/>
        </p:nvSpPr>
        <p:spPr>
          <a:xfrm>
            <a:off x="4791476" y="5508200"/>
            <a:ext cx="837538" cy="490671"/>
          </a:xfrm>
          <a:prstGeom prst="rect">
            <a:avLst/>
          </a:prstGeom>
          <a:noFill/>
          <a:ln>
            <a:solidFill>
              <a:srgbClr val="23AEE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rgbClr val="00B0F0"/>
                </a:solidFill>
              </a:rPr>
              <a:t>0.13</a:t>
            </a:r>
            <a:endParaRPr lang="ko-KR" altLang="en-US" sz="800" dirty="0">
              <a:solidFill>
                <a:srgbClr val="00B0F0"/>
              </a:solidFill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59EB6CE2-6A8D-492E-888D-C9EA1E589097}"/>
              </a:ext>
            </a:extLst>
          </p:cNvPr>
          <p:cNvSpPr txBox="1"/>
          <p:nvPr/>
        </p:nvSpPr>
        <p:spPr>
          <a:xfrm>
            <a:off x="1112433" y="1678718"/>
            <a:ext cx="998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맑은 고딕" panose="020B0503020000020004" pitchFamily="50" charset="-127"/>
              </a:rPr>
              <a:t>학습상품 소개</a:t>
            </a:r>
            <a:endParaRPr lang="ko-KR" altLang="en-US" sz="1000" b="1" dirty="0"/>
          </a:p>
        </p:txBody>
      </p:sp>
      <p:sp>
        <p:nvSpPr>
          <p:cNvPr id="115" name="Arrow Left">
            <a:extLst>
              <a:ext uri="{FF2B5EF4-FFF2-40B4-BE49-F238E27FC236}">
                <a16:creationId xmlns:a16="http://schemas.microsoft.com/office/drawing/2014/main" id="{19D9B296-64FE-4E41-B139-87C8252341AB}"/>
              </a:ext>
            </a:extLst>
          </p:cNvPr>
          <p:cNvSpPr>
            <a:spLocks noChangeAspect="1"/>
          </p:cNvSpPr>
          <p:nvPr/>
        </p:nvSpPr>
        <p:spPr bwMode="auto">
          <a:xfrm>
            <a:off x="422162" y="1760950"/>
            <a:ext cx="112713" cy="79375"/>
          </a:xfrm>
          <a:custGeom>
            <a:avLst/>
            <a:gdLst>
              <a:gd name="T0" fmla="*/ 164 w 463"/>
              <a:gd name="T1" fmla="*/ 0 h 326"/>
              <a:gd name="T2" fmla="*/ 155 w 463"/>
              <a:gd name="T3" fmla="*/ 4 h 326"/>
              <a:gd name="T4" fmla="*/ 0 w 463"/>
              <a:gd name="T5" fmla="*/ 159 h 326"/>
              <a:gd name="T6" fmla="*/ 155 w 463"/>
              <a:gd name="T7" fmla="*/ 313 h 326"/>
              <a:gd name="T8" fmla="*/ 174 w 463"/>
              <a:gd name="T9" fmla="*/ 294 h 326"/>
              <a:gd name="T10" fmla="*/ 51 w 463"/>
              <a:gd name="T11" fmla="*/ 172 h 326"/>
              <a:gd name="T12" fmla="*/ 445 w 463"/>
              <a:gd name="T13" fmla="*/ 172 h 326"/>
              <a:gd name="T14" fmla="*/ 445 w 463"/>
              <a:gd name="T15" fmla="*/ 145 h 326"/>
              <a:gd name="T16" fmla="*/ 51 w 463"/>
              <a:gd name="T17" fmla="*/ 145 h 326"/>
              <a:gd name="T18" fmla="*/ 174 w 463"/>
              <a:gd name="T19" fmla="*/ 23 h 326"/>
              <a:gd name="T20" fmla="*/ 164 w 463"/>
              <a:gd name="T21" fmla="*/ 0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3" h="326">
                <a:moveTo>
                  <a:pt x="164" y="0"/>
                </a:moveTo>
                <a:cubicBezTo>
                  <a:pt x="161" y="0"/>
                  <a:pt x="157" y="1"/>
                  <a:pt x="155" y="4"/>
                </a:cubicBezTo>
                <a:lnTo>
                  <a:pt x="0" y="159"/>
                </a:lnTo>
                <a:lnTo>
                  <a:pt x="155" y="313"/>
                </a:lnTo>
                <a:cubicBezTo>
                  <a:pt x="167" y="326"/>
                  <a:pt x="187" y="307"/>
                  <a:pt x="174" y="294"/>
                </a:cubicBezTo>
                <a:lnTo>
                  <a:pt x="51" y="172"/>
                </a:lnTo>
                <a:lnTo>
                  <a:pt x="445" y="172"/>
                </a:lnTo>
                <a:cubicBezTo>
                  <a:pt x="463" y="172"/>
                  <a:pt x="463" y="145"/>
                  <a:pt x="445" y="145"/>
                </a:cubicBezTo>
                <a:lnTo>
                  <a:pt x="51" y="145"/>
                </a:lnTo>
                <a:lnTo>
                  <a:pt x="174" y="23"/>
                </a:lnTo>
                <a:cubicBezTo>
                  <a:pt x="182" y="14"/>
                  <a:pt x="176" y="0"/>
                  <a:pt x="164" y="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D50A2B31-AADE-4D06-BECF-0CE70A0E4261}"/>
              </a:ext>
            </a:extLst>
          </p:cNvPr>
          <p:cNvSpPr txBox="1"/>
          <p:nvPr/>
        </p:nvSpPr>
        <p:spPr>
          <a:xfrm>
            <a:off x="387295" y="196157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일반과목</a:t>
            </a:r>
            <a:endParaRPr lang="en-US" altLang="ko-KR" sz="1000" b="1" dirty="0"/>
          </a:p>
        </p:txBody>
      </p:sp>
      <p:sp>
        <p:nvSpPr>
          <p:cNvPr id="117" name="Border">
            <a:extLst>
              <a:ext uri="{FF2B5EF4-FFF2-40B4-BE49-F238E27FC236}">
                <a16:creationId xmlns:a16="http://schemas.microsoft.com/office/drawing/2014/main" id="{3029991C-B4D3-485F-822D-6DD5EE6D3056}"/>
              </a:ext>
            </a:extLst>
          </p:cNvPr>
          <p:cNvSpPr>
            <a:spLocks/>
          </p:cNvSpPr>
          <p:nvPr/>
        </p:nvSpPr>
        <p:spPr bwMode="auto">
          <a:xfrm>
            <a:off x="438611" y="2930810"/>
            <a:ext cx="1021183" cy="82859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F3C4301-2596-4EF6-9E29-0B141205E546}"/>
              </a:ext>
            </a:extLst>
          </p:cNvPr>
          <p:cNvSpPr txBox="1"/>
          <p:nvPr/>
        </p:nvSpPr>
        <p:spPr>
          <a:xfrm>
            <a:off x="431079" y="3079317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구몬수학</a:t>
            </a:r>
            <a:endParaRPr lang="ko-KR" altLang="en-US" sz="800" b="1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FB994C5-9563-4D38-AA74-8514DE80E58D}"/>
              </a:ext>
            </a:extLst>
          </p:cNvPr>
          <p:cNvSpPr txBox="1"/>
          <p:nvPr/>
        </p:nvSpPr>
        <p:spPr>
          <a:xfrm>
            <a:off x="404073" y="3309352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유아</a:t>
            </a:r>
            <a:r>
              <a:rPr lang="en-US" altLang="ko-KR" sz="500" dirty="0"/>
              <a:t>~</a:t>
            </a:r>
            <a:r>
              <a:rPr lang="ko-KR" altLang="en-US" sz="500" dirty="0"/>
              <a:t>고등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120" name="Border">
            <a:extLst>
              <a:ext uri="{FF2B5EF4-FFF2-40B4-BE49-F238E27FC236}">
                <a16:creationId xmlns:a16="http://schemas.microsoft.com/office/drawing/2014/main" id="{D6FEF0F3-ACBF-4456-8944-51B8776785F4}"/>
              </a:ext>
            </a:extLst>
          </p:cNvPr>
          <p:cNvSpPr>
            <a:spLocks/>
          </p:cNvSpPr>
          <p:nvPr/>
        </p:nvSpPr>
        <p:spPr bwMode="auto">
          <a:xfrm>
            <a:off x="1546724" y="3051004"/>
            <a:ext cx="1021183" cy="708396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5AED37AD-EC05-479D-B6DD-9CC16E0B0E51}"/>
              </a:ext>
            </a:extLst>
          </p:cNvPr>
          <p:cNvSpPr txBox="1"/>
          <p:nvPr/>
        </p:nvSpPr>
        <p:spPr>
          <a:xfrm>
            <a:off x="1539192" y="3051004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구몬영어</a:t>
            </a:r>
            <a:endParaRPr lang="ko-KR" altLang="en-US" sz="800" b="1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82E5362-2A05-4A2F-84DD-A7C37380937F}"/>
              </a:ext>
            </a:extLst>
          </p:cNvPr>
          <p:cNvSpPr txBox="1"/>
          <p:nvPr/>
        </p:nvSpPr>
        <p:spPr>
          <a:xfrm>
            <a:off x="1512186" y="3309352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5</a:t>
            </a:r>
            <a:r>
              <a:rPr lang="ko-KR" altLang="en-US" sz="500" dirty="0"/>
              <a:t>세</a:t>
            </a:r>
            <a:r>
              <a:rPr lang="en-US" altLang="ko-KR" sz="500" dirty="0"/>
              <a:t>~</a:t>
            </a:r>
            <a:r>
              <a:rPr lang="ko-KR" altLang="en-US" sz="500" dirty="0"/>
              <a:t>성인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r>
              <a:rPr lang="en-US" altLang="ko-KR" sz="500" dirty="0"/>
              <a:t>,</a:t>
            </a:r>
            <a:r>
              <a:rPr lang="ko-KR" altLang="en-US" sz="500" dirty="0"/>
              <a:t>셀프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grpSp>
        <p:nvGrpSpPr>
          <p:cNvPr id="124" name="Placeholder">
            <a:extLst>
              <a:ext uri="{FF2B5EF4-FFF2-40B4-BE49-F238E27FC236}">
                <a16:creationId xmlns:a16="http://schemas.microsoft.com/office/drawing/2014/main" id="{76764C3A-10F4-440E-A102-9B7B6B22668A}"/>
              </a:ext>
            </a:extLst>
          </p:cNvPr>
          <p:cNvGrpSpPr>
            <a:grpSpLocks/>
          </p:cNvGrpSpPr>
          <p:nvPr/>
        </p:nvGrpSpPr>
        <p:grpSpPr bwMode="auto">
          <a:xfrm>
            <a:off x="438611" y="2259541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25" name="Border">
              <a:extLst>
                <a:ext uri="{FF2B5EF4-FFF2-40B4-BE49-F238E27FC236}">
                  <a16:creationId xmlns:a16="http://schemas.microsoft.com/office/drawing/2014/main" id="{023E9A1C-2369-4F17-8CFF-1BB31C508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6" name="Line 2">
              <a:extLst>
                <a:ext uri="{FF2B5EF4-FFF2-40B4-BE49-F238E27FC236}">
                  <a16:creationId xmlns:a16="http://schemas.microsoft.com/office/drawing/2014/main" id="{DFA93F64-A2AD-47C1-B2D1-DAD8A367E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7" name="Line 1">
              <a:extLst>
                <a:ext uri="{FF2B5EF4-FFF2-40B4-BE49-F238E27FC236}">
                  <a16:creationId xmlns:a16="http://schemas.microsoft.com/office/drawing/2014/main" id="{2FD9F83E-3427-4B1D-87C2-6E9C68B895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</a:p>
          </p:txBody>
        </p:sp>
      </p:grpSp>
      <p:grpSp>
        <p:nvGrpSpPr>
          <p:cNvPr id="128" name="Placeholder">
            <a:extLst>
              <a:ext uri="{FF2B5EF4-FFF2-40B4-BE49-F238E27FC236}">
                <a16:creationId xmlns:a16="http://schemas.microsoft.com/office/drawing/2014/main" id="{0AA82BFD-DB72-42D6-B513-DC5C0B47FAEB}"/>
              </a:ext>
            </a:extLst>
          </p:cNvPr>
          <p:cNvGrpSpPr>
            <a:grpSpLocks/>
          </p:cNvGrpSpPr>
          <p:nvPr/>
        </p:nvGrpSpPr>
        <p:grpSpPr bwMode="auto">
          <a:xfrm>
            <a:off x="1546724" y="2259541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29" name="Border">
              <a:extLst>
                <a:ext uri="{FF2B5EF4-FFF2-40B4-BE49-F238E27FC236}">
                  <a16:creationId xmlns:a16="http://schemas.microsoft.com/office/drawing/2014/main" id="{D0E3DFA3-9F4E-435A-B170-6F9A03873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0" name="Line 2">
              <a:extLst>
                <a:ext uri="{FF2B5EF4-FFF2-40B4-BE49-F238E27FC236}">
                  <a16:creationId xmlns:a16="http://schemas.microsoft.com/office/drawing/2014/main" id="{C0B4B326-87AF-4F49-BCDA-3A400B1A6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1" name="Line 1">
              <a:extLst>
                <a:ext uri="{FF2B5EF4-FFF2-40B4-BE49-F238E27FC236}">
                  <a16:creationId xmlns:a16="http://schemas.microsoft.com/office/drawing/2014/main" id="{C839EAEE-1337-458E-8C90-58896728D5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</a:p>
          </p:txBody>
        </p:sp>
      </p:grpSp>
      <p:sp>
        <p:nvSpPr>
          <p:cNvPr id="132" name="Border">
            <a:extLst>
              <a:ext uri="{FF2B5EF4-FFF2-40B4-BE49-F238E27FC236}">
                <a16:creationId xmlns:a16="http://schemas.microsoft.com/office/drawing/2014/main" id="{0F51197B-25B0-45CC-881F-2FC8A9B6600F}"/>
              </a:ext>
            </a:extLst>
          </p:cNvPr>
          <p:cNvSpPr>
            <a:spLocks/>
          </p:cNvSpPr>
          <p:nvPr/>
        </p:nvSpPr>
        <p:spPr bwMode="auto">
          <a:xfrm>
            <a:off x="438611" y="4533822"/>
            <a:ext cx="1021183" cy="824477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790E5699-5525-4AEB-8EF9-1FA78EAE84FB}"/>
              </a:ext>
            </a:extLst>
          </p:cNvPr>
          <p:cNvSpPr txBox="1"/>
          <p:nvPr/>
        </p:nvSpPr>
        <p:spPr>
          <a:xfrm>
            <a:off x="431079" y="4682330"/>
            <a:ext cx="80021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구몬완전국어</a:t>
            </a:r>
            <a:endParaRPr lang="ko-KR" altLang="en-US" sz="800" b="1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AA14D8BD-818A-4AF0-AFFE-C093182AE68B}"/>
              </a:ext>
            </a:extLst>
          </p:cNvPr>
          <p:cNvSpPr txBox="1"/>
          <p:nvPr/>
        </p:nvSpPr>
        <p:spPr>
          <a:xfrm>
            <a:off x="404073" y="4912365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유아</a:t>
            </a:r>
            <a:r>
              <a:rPr lang="en-US" altLang="ko-KR" sz="500" dirty="0"/>
              <a:t>~</a:t>
            </a:r>
            <a:r>
              <a:rPr lang="ko-KR" altLang="en-US" sz="500" dirty="0"/>
              <a:t>고등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135" name="Border">
            <a:extLst>
              <a:ext uri="{FF2B5EF4-FFF2-40B4-BE49-F238E27FC236}">
                <a16:creationId xmlns:a16="http://schemas.microsoft.com/office/drawing/2014/main" id="{AF42D630-F137-4097-ACCC-6CE392B4AC52}"/>
              </a:ext>
            </a:extLst>
          </p:cNvPr>
          <p:cNvSpPr>
            <a:spLocks/>
          </p:cNvSpPr>
          <p:nvPr/>
        </p:nvSpPr>
        <p:spPr bwMode="auto">
          <a:xfrm>
            <a:off x="1546724" y="4654017"/>
            <a:ext cx="1021183" cy="699796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F728BCC8-B999-4863-9DC0-D41DCE829F3D}"/>
              </a:ext>
            </a:extLst>
          </p:cNvPr>
          <p:cNvSpPr txBox="1"/>
          <p:nvPr/>
        </p:nvSpPr>
        <p:spPr>
          <a:xfrm>
            <a:off x="1539192" y="4654017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구몬일어</a:t>
            </a:r>
            <a:endParaRPr lang="ko-KR" altLang="en-US" sz="800" b="1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2F7206DF-1B12-44F9-8A02-331B8FD4643C}"/>
              </a:ext>
            </a:extLst>
          </p:cNvPr>
          <p:cNvSpPr txBox="1"/>
          <p:nvPr/>
        </p:nvSpPr>
        <p:spPr>
          <a:xfrm>
            <a:off x="1512186" y="4912365"/>
            <a:ext cx="11656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6</a:t>
            </a:r>
            <a:r>
              <a:rPr lang="ko-KR" altLang="en-US" sz="500" dirty="0"/>
              <a:t>세</a:t>
            </a:r>
            <a:r>
              <a:rPr lang="en-US" altLang="ko-KR" sz="500" dirty="0"/>
              <a:t>~</a:t>
            </a:r>
            <a:r>
              <a:rPr lang="ko-KR" altLang="en-US" sz="500" dirty="0"/>
              <a:t>성인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r>
              <a:rPr lang="en-US" altLang="ko-KR" sz="500" dirty="0"/>
              <a:t>,</a:t>
            </a:r>
            <a:r>
              <a:rPr lang="ko-KR" altLang="en-US" sz="500" dirty="0"/>
              <a:t>셀프</a:t>
            </a:r>
            <a:r>
              <a:rPr lang="en-US" altLang="ko-KR" sz="500" dirty="0"/>
              <a:t>,</a:t>
            </a:r>
            <a:r>
              <a:rPr lang="ko-KR" altLang="en-US" sz="500" dirty="0"/>
              <a:t>화상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grpSp>
        <p:nvGrpSpPr>
          <p:cNvPr id="138" name="Placeholder">
            <a:extLst>
              <a:ext uri="{FF2B5EF4-FFF2-40B4-BE49-F238E27FC236}">
                <a16:creationId xmlns:a16="http://schemas.microsoft.com/office/drawing/2014/main" id="{93D3BC36-F282-46C2-9D7D-0EE67BADB962}"/>
              </a:ext>
            </a:extLst>
          </p:cNvPr>
          <p:cNvGrpSpPr>
            <a:grpSpLocks/>
          </p:cNvGrpSpPr>
          <p:nvPr/>
        </p:nvGrpSpPr>
        <p:grpSpPr bwMode="auto">
          <a:xfrm>
            <a:off x="438611" y="3862554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39" name="Border">
              <a:extLst>
                <a:ext uri="{FF2B5EF4-FFF2-40B4-BE49-F238E27FC236}">
                  <a16:creationId xmlns:a16="http://schemas.microsoft.com/office/drawing/2014/main" id="{284DBF8A-44EE-42C8-8950-B768DC8EF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</a:p>
          </p:txBody>
        </p:sp>
        <p:sp>
          <p:nvSpPr>
            <p:cNvPr id="140" name="Line 1">
              <a:extLst>
                <a:ext uri="{FF2B5EF4-FFF2-40B4-BE49-F238E27FC236}">
                  <a16:creationId xmlns:a16="http://schemas.microsoft.com/office/drawing/2014/main" id="{B938243F-AC82-4263-AFD5-9CA5D8983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1" name="Placeholder">
            <a:extLst>
              <a:ext uri="{FF2B5EF4-FFF2-40B4-BE49-F238E27FC236}">
                <a16:creationId xmlns:a16="http://schemas.microsoft.com/office/drawing/2014/main" id="{EC5502A3-C9D1-4B57-8508-11E14435C1C5}"/>
              </a:ext>
            </a:extLst>
          </p:cNvPr>
          <p:cNvGrpSpPr>
            <a:grpSpLocks/>
          </p:cNvGrpSpPr>
          <p:nvPr/>
        </p:nvGrpSpPr>
        <p:grpSpPr bwMode="auto">
          <a:xfrm>
            <a:off x="1546724" y="3862554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42" name="Border">
              <a:extLst>
                <a:ext uri="{FF2B5EF4-FFF2-40B4-BE49-F238E27FC236}">
                  <a16:creationId xmlns:a16="http://schemas.microsoft.com/office/drawing/2014/main" id="{80A7D6FA-C413-4860-9DE9-86A40E8CE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3" name="Line 2">
              <a:extLst>
                <a:ext uri="{FF2B5EF4-FFF2-40B4-BE49-F238E27FC236}">
                  <a16:creationId xmlns:a16="http://schemas.microsoft.com/office/drawing/2014/main" id="{E18BE967-AB87-4176-94B7-08E0380B2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</a:t>
              </a:r>
            </a:p>
          </p:txBody>
        </p:sp>
        <p:sp>
          <p:nvSpPr>
            <p:cNvPr id="144" name="Line 1">
              <a:extLst>
                <a:ext uri="{FF2B5EF4-FFF2-40B4-BE49-F238E27FC236}">
                  <a16:creationId xmlns:a16="http://schemas.microsoft.com/office/drawing/2014/main" id="{5D501159-4F4A-47E4-947E-5DD1AA398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5" name="Placeholder">
            <a:extLst>
              <a:ext uri="{FF2B5EF4-FFF2-40B4-BE49-F238E27FC236}">
                <a16:creationId xmlns:a16="http://schemas.microsoft.com/office/drawing/2014/main" id="{83470C3C-968A-42A0-BB92-F9A5F56E7713}"/>
              </a:ext>
            </a:extLst>
          </p:cNvPr>
          <p:cNvGrpSpPr>
            <a:grpSpLocks/>
          </p:cNvGrpSpPr>
          <p:nvPr/>
        </p:nvGrpSpPr>
        <p:grpSpPr bwMode="auto">
          <a:xfrm>
            <a:off x="438611" y="5408948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46" name="Border">
              <a:extLst>
                <a:ext uri="{FF2B5EF4-FFF2-40B4-BE49-F238E27FC236}">
                  <a16:creationId xmlns:a16="http://schemas.microsoft.com/office/drawing/2014/main" id="{08515822-0E69-4BFA-B100-354D81EBE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5</a:t>
              </a:r>
            </a:p>
          </p:txBody>
        </p:sp>
        <p:sp>
          <p:nvSpPr>
            <p:cNvPr id="147" name="Line 2">
              <a:extLst>
                <a:ext uri="{FF2B5EF4-FFF2-40B4-BE49-F238E27FC236}">
                  <a16:creationId xmlns:a16="http://schemas.microsoft.com/office/drawing/2014/main" id="{773A7218-0ED0-4652-961D-EDEA6A33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8" name="Line 1">
              <a:extLst>
                <a:ext uri="{FF2B5EF4-FFF2-40B4-BE49-F238E27FC236}">
                  <a16:creationId xmlns:a16="http://schemas.microsoft.com/office/drawing/2014/main" id="{7DFC3959-8779-4CD2-89FC-8ADEB58F7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9" name="Placeholder">
            <a:extLst>
              <a:ext uri="{FF2B5EF4-FFF2-40B4-BE49-F238E27FC236}">
                <a16:creationId xmlns:a16="http://schemas.microsoft.com/office/drawing/2014/main" id="{D3ED8AB4-1DDD-423A-B552-F17370001B85}"/>
              </a:ext>
            </a:extLst>
          </p:cNvPr>
          <p:cNvGrpSpPr>
            <a:grpSpLocks/>
          </p:cNvGrpSpPr>
          <p:nvPr/>
        </p:nvGrpSpPr>
        <p:grpSpPr bwMode="auto">
          <a:xfrm>
            <a:off x="1546724" y="5408948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50" name="Border">
              <a:extLst>
                <a:ext uri="{FF2B5EF4-FFF2-40B4-BE49-F238E27FC236}">
                  <a16:creationId xmlns:a16="http://schemas.microsoft.com/office/drawing/2014/main" id="{D2C1B3FF-C61A-4BEF-89FB-B1E411462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6</a:t>
              </a:r>
            </a:p>
          </p:txBody>
        </p:sp>
        <p:sp>
          <p:nvSpPr>
            <p:cNvPr id="151" name="Line 2">
              <a:extLst>
                <a:ext uri="{FF2B5EF4-FFF2-40B4-BE49-F238E27FC236}">
                  <a16:creationId xmlns:a16="http://schemas.microsoft.com/office/drawing/2014/main" id="{D0195FF2-190C-417E-A372-F80627753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2" name="Line 1">
              <a:extLst>
                <a:ext uri="{FF2B5EF4-FFF2-40B4-BE49-F238E27FC236}">
                  <a16:creationId xmlns:a16="http://schemas.microsoft.com/office/drawing/2014/main" id="{A2043625-7D13-4F37-A61A-AF6C97E426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53" name="타원 152">
            <a:extLst>
              <a:ext uri="{FF2B5EF4-FFF2-40B4-BE49-F238E27FC236}">
                <a16:creationId xmlns:a16="http://schemas.microsoft.com/office/drawing/2014/main" id="{3D8742C8-F987-444D-A399-6BD86C6DB4F4}"/>
              </a:ext>
            </a:extLst>
          </p:cNvPr>
          <p:cNvSpPr/>
          <p:nvPr/>
        </p:nvSpPr>
        <p:spPr>
          <a:xfrm>
            <a:off x="820998" y="3560819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CAF6EB2E-A14F-4A45-AFCB-A4086DA78791}"/>
              </a:ext>
            </a:extLst>
          </p:cNvPr>
          <p:cNvSpPr/>
          <p:nvPr/>
        </p:nvSpPr>
        <p:spPr>
          <a:xfrm>
            <a:off x="1917686" y="355338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A607D439-4284-4F7B-8A6C-8C7472B80FE3}"/>
              </a:ext>
            </a:extLst>
          </p:cNvPr>
          <p:cNvSpPr/>
          <p:nvPr/>
        </p:nvSpPr>
        <p:spPr>
          <a:xfrm>
            <a:off x="816355" y="5189821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3C05F1BA-B70B-4A52-B3AD-EB1F81E737A4}"/>
              </a:ext>
            </a:extLst>
          </p:cNvPr>
          <p:cNvSpPr/>
          <p:nvPr/>
        </p:nvSpPr>
        <p:spPr>
          <a:xfrm>
            <a:off x="1918537" y="5171170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22946870-886E-4EE4-8974-15960127DD10}"/>
              </a:ext>
            </a:extLst>
          </p:cNvPr>
          <p:cNvSpPr/>
          <p:nvPr/>
        </p:nvSpPr>
        <p:spPr>
          <a:xfrm>
            <a:off x="2069349" y="355338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79097FC8-27A1-498D-B8AA-B2ACB5C70DA3}"/>
              </a:ext>
            </a:extLst>
          </p:cNvPr>
          <p:cNvSpPr/>
          <p:nvPr/>
        </p:nvSpPr>
        <p:spPr>
          <a:xfrm>
            <a:off x="2059855" y="5171170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159" name="Question">
            <a:extLst>
              <a:ext uri="{FF2B5EF4-FFF2-40B4-BE49-F238E27FC236}">
                <a16:creationId xmlns:a16="http://schemas.microsoft.com/office/drawing/2014/main" id="{42C3A79F-5A4D-4AA5-ADE0-92B235AC7F4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435894" y="2081602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C2569FA3-61DD-4142-9200-B498CE3BB979}"/>
              </a:ext>
            </a:extLst>
          </p:cNvPr>
          <p:cNvSpPr txBox="1"/>
          <p:nvPr/>
        </p:nvSpPr>
        <p:spPr>
          <a:xfrm>
            <a:off x="1768116" y="2051241"/>
            <a:ext cx="747643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학습유형</a:t>
            </a:r>
            <a:r>
              <a:rPr lang="en-US" altLang="ko-KR" sz="500" dirty="0"/>
              <a:t>/</a:t>
            </a:r>
            <a:r>
              <a:rPr lang="ko-KR" altLang="en-US" sz="500" dirty="0"/>
              <a:t>추가구성</a:t>
            </a:r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95A474DC-16D1-4827-8BDB-01761612536F}"/>
              </a:ext>
            </a:extLst>
          </p:cNvPr>
          <p:cNvSpPr/>
          <p:nvPr/>
        </p:nvSpPr>
        <p:spPr>
          <a:xfrm>
            <a:off x="991771" y="3560819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BE660E70-F45B-42CB-B544-0B5517AAA19F}"/>
              </a:ext>
            </a:extLst>
          </p:cNvPr>
          <p:cNvSpPr/>
          <p:nvPr/>
        </p:nvSpPr>
        <p:spPr>
          <a:xfrm>
            <a:off x="971613" y="5189821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5EE8E186-D969-4713-B83E-6465240186C6}"/>
              </a:ext>
            </a:extLst>
          </p:cNvPr>
          <p:cNvSpPr/>
          <p:nvPr/>
        </p:nvSpPr>
        <p:spPr>
          <a:xfrm>
            <a:off x="1168304" y="3560819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3A8D28AC-BFF1-4B15-9DB2-807C9DCCE525}"/>
              </a:ext>
            </a:extLst>
          </p:cNvPr>
          <p:cNvSpPr/>
          <p:nvPr/>
        </p:nvSpPr>
        <p:spPr>
          <a:xfrm>
            <a:off x="2214388" y="355338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EABE4447-2F0C-4D37-8350-73798BAEB346}"/>
              </a:ext>
            </a:extLst>
          </p:cNvPr>
          <p:cNvSpPr/>
          <p:nvPr/>
        </p:nvSpPr>
        <p:spPr>
          <a:xfrm>
            <a:off x="2215239" y="5171170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384F6B06-C8B3-4A40-A967-2FD8A169FDEF}"/>
              </a:ext>
            </a:extLst>
          </p:cNvPr>
          <p:cNvSpPr/>
          <p:nvPr/>
        </p:nvSpPr>
        <p:spPr>
          <a:xfrm>
            <a:off x="1133161" y="5189821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grpSp>
        <p:nvGrpSpPr>
          <p:cNvPr id="167" name="그룹 166">
            <a:extLst>
              <a:ext uri="{FF2B5EF4-FFF2-40B4-BE49-F238E27FC236}">
                <a16:creationId xmlns:a16="http://schemas.microsoft.com/office/drawing/2014/main" id="{9DB47EDA-991D-487D-8EB7-B413EB523EFD}"/>
              </a:ext>
            </a:extLst>
          </p:cNvPr>
          <p:cNvGrpSpPr/>
          <p:nvPr/>
        </p:nvGrpSpPr>
        <p:grpSpPr>
          <a:xfrm>
            <a:off x="557174" y="2635200"/>
            <a:ext cx="214982" cy="214982"/>
            <a:chOff x="10200384" y="2500759"/>
            <a:chExt cx="214982" cy="214982"/>
          </a:xfrm>
        </p:grpSpPr>
        <p:sp>
          <p:nvSpPr>
            <p:cNvPr id="168" name="눈물 방울 167">
              <a:extLst>
                <a:ext uri="{FF2B5EF4-FFF2-40B4-BE49-F238E27FC236}">
                  <a16:creationId xmlns:a16="http://schemas.microsoft.com/office/drawing/2014/main" id="{4E8D1899-30C8-4359-A286-496A5D5BCD30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69" name="타원 168">
              <a:extLst>
                <a:ext uri="{FF2B5EF4-FFF2-40B4-BE49-F238E27FC236}">
                  <a16:creationId xmlns:a16="http://schemas.microsoft.com/office/drawing/2014/main" id="{1E8512FF-64DE-4BEE-BB20-DFEB0B65EA3C}"/>
                </a:ext>
              </a:extLst>
            </p:cNvPr>
            <p:cNvSpPr/>
            <p:nvPr/>
          </p:nvSpPr>
          <p:spPr>
            <a:xfrm>
              <a:off x="10267303" y="2527705"/>
              <a:ext cx="81149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C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70" name="그룹 169">
            <a:extLst>
              <a:ext uri="{FF2B5EF4-FFF2-40B4-BE49-F238E27FC236}">
                <a16:creationId xmlns:a16="http://schemas.microsoft.com/office/drawing/2014/main" id="{03100AF7-135B-4D79-B2E9-0A454E4B8D9C}"/>
              </a:ext>
            </a:extLst>
          </p:cNvPr>
          <p:cNvGrpSpPr/>
          <p:nvPr/>
        </p:nvGrpSpPr>
        <p:grpSpPr>
          <a:xfrm>
            <a:off x="214485" y="6058095"/>
            <a:ext cx="2615349" cy="229665"/>
            <a:chOff x="712094" y="6060645"/>
            <a:chExt cx="2615349" cy="229665"/>
          </a:xfrm>
        </p:grpSpPr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38F8554B-898E-4122-8CDA-0BCF74AC6A25}"/>
                </a:ext>
              </a:extLst>
            </p:cNvPr>
            <p:cNvSpPr txBox="1"/>
            <p:nvPr/>
          </p:nvSpPr>
          <p:spPr>
            <a:xfrm>
              <a:off x="712094" y="6060645"/>
              <a:ext cx="2609256" cy="229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25000"/>
                </a:lnSpc>
              </a:pPr>
              <a:r>
                <a:rPr lang="en-US" altLang="ko-KR" sz="600" b="1" dirty="0">
                  <a:solidFill>
                    <a:srgbClr val="FD600A"/>
                  </a:solidFill>
                  <a:latin typeface="+mn-ea"/>
                </a:rPr>
                <a:t>Continue screen</a:t>
              </a:r>
              <a:endParaRPr lang="ko-KR" altLang="en-US" sz="600" b="1" dirty="0">
                <a:solidFill>
                  <a:srgbClr val="FD600A"/>
                </a:solidFill>
                <a:latin typeface="+mn-ea"/>
              </a:endParaRPr>
            </a:p>
          </p:txBody>
        </p:sp>
        <p:cxnSp>
          <p:nvCxnSpPr>
            <p:cNvPr id="172" name="직선 연결선 171">
              <a:extLst>
                <a:ext uri="{FF2B5EF4-FFF2-40B4-BE49-F238E27FC236}">
                  <a16:creationId xmlns:a16="http://schemas.microsoft.com/office/drawing/2014/main" id="{E67A95E8-A48C-493C-90F8-426D80F67883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077609"/>
              <a:ext cx="2609256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>
              <a:extLst>
                <a:ext uri="{FF2B5EF4-FFF2-40B4-BE49-F238E27FC236}">
                  <a16:creationId xmlns:a16="http://schemas.microsoft.com/office/drawing/2014/main" id="{6B7C435D-4628-4D1F-874F-BF2309C65AD1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290310"/>
              <a:ext cx="2615349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" name="그룹 173">
            <a:extLst>
              <a:ext uri="{FF2B5EF4-FFF2-40B4-BE49-F238E27FC236}">
                <a16:creationId xmlns:a16="http://schemas.microsoft.com/office/drawing/2014/main" id="{65216174-1EC4-41BB-9C62-FA9191613C61}"/>
              </a:ext>
            </a:extLst>
          </p:cNvPr>
          <p:cNvGrpSpPr/>
          <p:nvPr/>
        </p:nvGrpSpPr>
        <p:grpSpPr>
          <a:xfrm>
            <a:off x="944708" y="2857986"/>
            <a:ext cx="2353721" cy="402964"/>
            <a:chOff x="-3282998" y="4137013"/>
            <a:chExt cx="2353721" cy="409301"/>
          </a:xfrm>
        </p:grpSpPr>
        <p:cxnSp>
          <p:nvCxnSpPr>
            <p:cNvPr id="175" name="연결선: 꺾임 174">
              <a:extLst>
                <a:ext uri="{FF2B5EF4-FFF2-40B4-BE49-F238E27FC236}">
                  <a16:creationId xmlns:a16="http://schemas.microsoft.com/office/drawing/2014/main" id="{0934B3DE-F279-4279-880F-8EF9B2DF6D94}"/>
                </a:ext>
              </a:extLst>
            </p:cNvPr>
            <p:cNvCxnSpPr>
              <a:cxnSpLocks/>
              <a:stCxn id="176" idx="6"/>
            </p:cNvCxnSpPr>
            <p:nvPr/>
          </p:nvCxnSpPr>
          <p:spPr>
            <a:xfrm>
              <a:off x="-3203747" y="4176639"/>
              <a:ext cx="2274470" cy="369675"/>
            </a:xfrm>
            <a:prstGeom prst="bentConnector3">
              <a:avLst>
                <a:gd name="adj1" fmla="val 84301"/>
              </a:avLst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타원 175">
              <a:extLst>
                <a:ext uri="{FF2B5EF4-FFF2-40B4-BE49-F238E27FC236}">
                  <a16:creationId xmlns:a16="http://schemas.microsoft.com/office/drawing/2014/main" id="{0B0C7C06-13C1-438B-A445-D5FE626CC684}"/>
                </a:ext>
              </a:extLst>
            </p:cNvPr>
            <p:cNvSpPr/>
            <p:nvPr/>
          </p:nvSpPr>
          <p:spPr>
            <a:xfrm>
              <a:off x="-3282998" y="4137013"/>
              <a:ext cx="79251" cy="7925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>
                <a:ln>
                  <a:solidFill>
                    <a:srgbClr val="00B0F0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1744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2F9CD71-BED4-4114-BF23-5A8F843204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5286596"/>
              </p:ext>
            </p:extLst>
          </p:nvPr>
        </p:nvGraphicFramePr>
        <p:xfrm>
          <a:off x="122805" y="69865"/>
          <a:ext cx="7365999" cy="29432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99327">
                  <a:extLst>
                    <a:ext uri="{9D8B030D-6E8A-4147-A177-3AD203B41FA5}">
                      <a16:colId xmlns:a16="http://schemas.microsoft.com/office/drawing/2014/main" val="3246361554"/>
                    </a:ext>
                  </a:extLst>
                </a:gridCol>
                <a:gridCol w="3338661">
                  <a:extLst>
                    <a:ext uri="{9D8B030D-6E8A-4147-A177-3AD203B41FA5}">
                      <a16:colId xmlns:a16="http://schemas.microsoft.com/office/drawing/2014/main" val="2483405922"/>
                    </a:ext>
                  </a:extLst>
                </a:gridCol>
                <a:gridCol w="609337">
                  <a:extLst>
                    <a:ext uri="{9D8B030D-6E8A-4147-A177-3AD203B41FA5}">
                      <a16:colId xmlns:a16="http://schemas.microsoft.com/office/drawing/2014/main" val="2437465755"/>
                    </a:ext>
                  </a:extLst>
                </a:gridCol>
                <a:gridCol w="609337">
                  <a:extLst>
                    <a:ext uri="{9D8B030D-6E8A-4147-A177-3AD203B41FA5}">
                      <a16:colId xmlns:a16="http://schemas.microsoft.com/office/drawing/2014/main" val="1635752775"/>
                    </a:ext>
                  </a:extLst>
                </a:gridCol>
                <a:gridCol w="609337">
                  <a:extLst>
                    <a:ext uri="{9D8B030D-6E8A-4147-A177-3AD203B41FA5}">
                      <a16:colId xmlns:a16="http://schemas.microsoft.com/office/drawing/2014/main" val="1213697419"/>
                    </a:ext>
                  </a:extLst>
                </a:gridCol>
              </a:tblGrid>
              <a:tr h="257175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600" u="none" strike="noStrike">
                          <a:effectLst/>
                        </a:rPr>
                        <a:t> </a:t>
                      </a:r>
                      <a:r>
                        <a:rPr lang="en-US" altLang="ko-KR" sz="1600" u="none" strike="noStrike">
                          <a:effectLst/>
                        </a:rPr>
                        <a:t>[KM01201] </a:t>
                      </a:r>
                      <a:r>
                        <a:rPr lang="ko-KR" altLang="en-US" sz="1600" u="none" strike="noStrike">
                          <a:effectLst/>
                        </a:rPr>
                        <a:t>상품소개 </a:t>
                      </a:r>
                      <a:r>
                        <a:rPr lang="en-US" altLang="ko-KR" sz="1600" u="none" strike="noStrike">
                          <a:effectLst/>
                        </a:rPr>
                        <a:t>- </a:t>
                      </a:r>
                      <a:r>
                        <a:rPr lang="ko-KR" altLang="en-US" sz="1600" u="none" strike="noStrike">
                          <a:effectLst/>
                        </a:rPr>
                        <a:t>상세 조회 요청전문</a:t>
                      </a:r>
                      <a:endParaRPr lang="ko-KR" altLang="en-US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111426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FIELDNAME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DESCRIPTION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SUBTYPE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DEFAULT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830531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body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15399353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blbr_id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게시판아이디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60921973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ptup_no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게시물번호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7196065"/>
                  </a:ext>
                </a:extLst>
              </a:tr>
              <a:tr h="257175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600" u="none" strike="noStrike">
                          <a:effectLst/>
                        </a:rPr>
                        <a:t> </a:t>
                      </a:r>
                      <a:r>
                        <a:rPr lang="en-US" altLang="ko-KR" sz="1600" u="none" strike="noStrike">
                          <a:effectLst/>
                        </a:rPr>
                        <a:t>[KM01201] </a:t>
                      </a:r>
                      <a:r>
                        <a:rPr lang="ko-KR" altLang="en-US" sz="1600" u="none" strike="noStrike">
                          <a:effectLst/>
                        </a:rPr>
                        <a:t>상품소개 </a:t>
                      </a:r>
                      <a:r>
                        <a:rPr lang="en-US" altLang="ko-KR" sz="1600" u="none" strike="noStrike">
                          <a:effectLst/>
                        </a:rPr>
                        <a:t>- </a:t>
                      </a:r>
                      <a:r>
                        <a:rPr lang="ko-KR" altLang="en-US" sz="1600" u="none" strike="noStrike">
                          <a:effectLst/>
                        </a:rPr>
                        <a:t>상세 조회 응답전문</a:t>
                      </a:r>
                      <a:endParaRPr lang="ko-KR" altLang="en-US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9157865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FIELDNAME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DESCRIPTION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SUBTYPE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DEFAULT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1043617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body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11108990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link_url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교재미리보기 링크 </a:t>
                      </a:r>
                      <a:r>
                        <a:rPr lang="en-US" altLang="ko-KR" sz="1000" u="none" strike="noStrike">
                          <a:effectLst/>
                        </a:rPr>
                        <a:t>URL</a:t>
                      </a:r>
                      <a:endParaRPr lang="en-US" altLang="ko-K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91690296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link_url_yn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교재미리보기 링크유무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3437643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list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이벤트 목록 리스트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array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object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3352760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detail_atch_file_nm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파일명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63121600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detail_atch_file_no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파일번호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71957177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detail_atch_file_path_div_cd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파일 경로구분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53350916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detail_atch_file_url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상세이미지 </a:t>
                      </a:r>
                      <a:r>
                        <a:rPr lang="en-US" sz="1000" u="none" strike="noStrike">
                          <a:effectLst/>
                        </a:rPr>
                        <a:t>URL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08042545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lnp_sqnc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정렬순서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68505343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ntmt_nm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게시물 제목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72582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4271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D22CBAE6-B2AE-4BE2-8624-3C8C32BCC8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10509"/>
              </p:ext>
            </p:extLst>
          </p:nvPr>
        </p:nvGraphicFramePr>
        <p:xfrm>
          <a:off x="154992" y="132476"/>
          <a:ext cx="7365999" cy="16478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99327">
                  <a:extLst>
                    <a:ext uri="{9D8B030D-6E8A-4147-A177-3AD203B41FA5}">
                      <a16:colId xmlns:a16="http://schemas.microsoft.com/office/drawing/2014/main" val="1511680345"/>
                    </a:ext>
                  </a:extLst>
                </a:gridCol>
                <a:gridCol w="3338661">
                  <a:extLst>
                    <a:ext uri="{9D8B030D-6E8A-4147-A177-3AD203B41FA5}">
                      <a16:colId xmlns:a16="http://schemas.microsoft.com/office/drawing/2014/main" val="808674856"/>
                    </a:ext>
                  </a:extLst>
                </a:gridCol>
                <a:gridCol w="609337">
                  <a:extLst>
                    <a:ext uri="{9D8B030D-6E8A-4147-A177-3AD203B41FA5}">
                      <a16:colId xmlns:a16="http://schemas.microsoft.com/office/drawing/2014/main" val="1260818273"/>
                    </a:ext>
                  </a:extLst>
                </a:gridCol>
                <a:gridCol w="609337">
                  <a:extLst>
                    <a:ext uri="{9D8B030D-6E8A-4147-A177-3AD203B41FA5}">
                      <a16:colId xmlns:a16="http://schemas.microsoft.com/office/drawing/2014/main" val="167505187"/>
                    </a:ext>
                  </a:extLst>
                </a:gridCol>
                <a:gridCol w="609337">
                  <a:extLst>
                    <a:ext uri="{9D8B030D-6E8A-4147-A177-3AD203B41FA5}">
                      <a16:colId xmlns:a16="http://schemas.microsoft.com/office/drawing/2014/main" val="1550357627"/>
                    </a:ext>
                  </a:extLst>
                </a:gridCol>
              </a:tblGrid>
              <a:tr h="257175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600" u="none" strike="noStrike">
                          <a:effectLst/>
                        </a:rPr>
                        <a:t> </a:t>
                      </a:r>
                      <a:r>
                        <a:rPr lang="en-US" altLang="ko-KR" sz="1600" u="none" strike="noStrike">
                          <a:effectLst/>
                        </a:rPr>
                        <a:t>[KM02030] </a:t>
                      </a:r>
                      <a:r>
                        <a:rPr lang="ko-KR" altLang="en-US" sz="1600" u="none" strike="noStrike">
                          <a:effectLst/>
                        </a:rPr>
                        <a:t>홈 컨텐츠 조회 </a:t>
                      </a:r>
                      <a:r>
                        <a:rPr lang="en-US" altLang="ko-KR" sz="1600" u="none" strike="noStrike">
                          <a:effectLst/>
                        </a:rPr>
                        <a:t>(</a:t>
                      </a:r>
                      <a:r>
                        <a:rPr lang="ko-KR" altLang="en-US" sz="1600" u="none" strike="noStrike">
                          <a:effectLst/>
                        </a:rPr>
                        <a:t>신규 알림</a:t>
                      </a:r>
                      <a:r>
                        <a:rPr lang="en-US" altLang="ko-KR" sz="1600" u="none" strike="noStrike">
                          <a:effectLst/>
                        </a:rPr>
                        <a:t>) </a:t>
                      </a:r>
                      <a:r>
                        <a:rPr lang="ko-KR" altLang="en-US" sz="1600" u="none" strike="noStrike">
                          <a:effectLst/>
                        </a:rPr>
                        <a:t>요청전문</a:t>
                      </a:r>
                      <a:endParaRPr lang="ko-KR" altLang="en-US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13896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FIELDNAME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DESCRIPTION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SUBTYPE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DEFAULT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6345003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body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2881544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user_id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사용자</a:t>
                      </a:r>
                      <a:r>
                        <a:rPr lang="en-US" sz="1000" u="none" strike="noStrike">
                          <a:effectLst/>
                        </a:rPr>
                        <a:t>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13454596"/>
                  </a:ext>
                </a:extLst>
              </a:tr>
              <a:tr h="257175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600" u="none" strike="noStrike">
                          <a:effectLst/>
                        </a:rPr>
                        <a:t> </a:t>
                      </a:r>
                      <a:r>
                        <a:rPr lang="en-US" altLang="ko-KR" sz="1600" u="none" strike="noStrike">
                          <a:effectLst/>
                        </a:rPr>
                        <a:t>[KM02030] </a:t>
                      </a:r>
                      <a:r>
                        <a:rPr lang="ko-KR" altLang="en-US" sz="1600" u="none" strike="noStrike">
                          <a:effectLst/>
                        </a:rPr>
                        <a:t>홈 컨텐츠 조회 </a:t>
                      </a:r>
                      <a:r>
                        <a:rPr lang="en-US" altLang="ko-KR" sz="1600" u="none" strike="noStrike">
                          <a:effectLst/>
                        </a:rPr>
                        <a:t>(</a:t>
                      </a:r>
                      <a:r>
                        <a:rPr lang="ko-KR" altLang="en-US" sz="1600" u="none" strike="noStrike">
                          <a:effectLst/>
                        </a:rPr>
                        <a:t>신규 알림</a:t>
                      </a:r>
                      <a:r>
                        <a:rPr lang="en-US" altLang="ko-KR" sz="1600" u="none" strike="noStrike">
                          <a:effectLst/>
                        </a:rPr>
                        <a:t>) </a:t>
                      </a:r>
                      <a:r>
                        <a:rPr lang="ko-KR" altLang="en-US" sz="1600" u="none" strike="noStrike">
                          <a:effectLst/>
                        </a:rPr>
                        <a:t>응답전문</a:t>
                      </a:r>
                      <a:endParaRPr lang="ko-KR" altLang="en-US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743642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FIELDNAME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DESCRIPTION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SUBTYPE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DEFAULT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51407365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body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69146755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message_subject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가장 최신의 소식알림 제목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35230752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newest_cnt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읽지 않은 알림 개수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9719130"/>
                  </a:ext>
                </a:extLst>
              </a:tr>
            </a:tbl>
          </a:graphicData>
        </a:graphic>
      </p:graphicFrame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ED557317-255B-4D9F-88BD-6D86C3308A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3439"/>
              </p:ext>
            </p:extLst>
          </p:nvPr>
        </p:nvGraphicFramePr>
        <p:xfrm>
          <a:off x="154992" y="2013970"/>
          <a:ext cx="7365999" cy="37528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99327">
                  <a:extLst>
                    <a:ext uri="{9D8B030D-6E8A-4147-A177-3AD203B41FA5}">
                      <a16:colId xmlns:a16="http://schemas.microsoft.com/office/drawing/2014/main" val="2518762410"/>
                    </a:ext>
                  </a:extLst>
                </a:gridCol>
                <a:gridCol w="3338661">
                  <a:extLst>
                    <a:ext uri="{9D8B030D-6E8A-4147-A177-3AD203B41FA5}">
                      <a16:colId xmlns:a16="http://schemas.microsoft.com/office/drawing/2014/main" val="2519063833"/>
                    </a:ext>
                  </a:extLst>
                </a:gridCol>
                <a:gridCol w="609337">
                  <a:extLst>
                    <a:ext uri="{9D8B030D-6E8A-4147-A177-3AD203B41FA5}">
                      <a16:colId xmlns:a16="http://schemas.microsoft.com/office/drawing/2014/main" val="1081340221"/>
                    </a:ext>
                  </a:extLst>
                </a:gridCol>
                <a:gridCol w="609337">
                  <a:extLst>
                    <a:ext uri="{9D8B030D-6E8A-4147-A177-3AD203B41FA5}">
                      <a16:colId xmlns:a16="http://schemas.microsoft.com/office/drawing/2014/main" val="3630350148"/>
                    </a:ext>
                  </a:extLst>
                </a:gridCol>
                <a:gridCol w="609337">
                  <a:extLst>
                    <a:ext uri="{9D8B030D-6E8A-4147-A177-3AD203B41FA5}">
                      <a16:colId xmlns:a16="http://schemas.microsoft.com/office/drawing/2014/main" val="1640100432"/>
                    </a:ext>
                  </a:extLst>
                </a:gridCol>
              </a:tblGrid>
              <a:tr h="257175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600" u="none" strike="noStrike">
                          <a:effectLst/>
                        </a:rPr>
                        <a:t> </a:t>
                      </a:r>
                      <a:r>
                        <a:rPr lang="en-US" altLang="ko-KR" sz="1600" u="none" strike="noStrike">
                          <a:effectLst/>
                        </a:rPr>
                        <a:t>[KM02010] </a:t>
                      </a:r>
                      <a:r>
                        <a:rPr lang="ko-KR" altLang="en-US" sz="1600" u="none" strike="noStrike">
                          <a:effectLst/>
                        </a:rPr>
                        <a:t>배너</a:t>
                      </a:r>
                      <a:r>
                        <a:rPr lang="en-US" altLang="ko-KR" sz="1600" u="none" strike="noStrike">
                          <a:effectLst/>
                        </a:rPr>
                        <a:t>, </a:t>
                      </a:r>
                      <a:r>
                        <a:rPr lang="ko-KR" altLang="en-US" sz="1600" u="none" strike="noStrike">
                          <a:effectLst/>
                        </a:rPr>
                        <a:t>학습자료실조회 요청전문</a:t>
                      </a:r>
                      <a:endParaRPr lang="ko-KR" altLang="en-US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347426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FIELDNAME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DESCRIPTION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SUBTYPE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DEFAULT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5963370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header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KumonHeader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object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80670644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body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98399548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      </a:t>
                      </a:r>
                      <a:r>
                        <a:rPr lang="en-US" sz="1000" u="none" strike="noStrike" dirty="0" err="1">
                          <a:effectLst/>
                        </a:rPr>
                        <a:t>blbr_id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게시판 </a:t>
                      </a:r>
                      <a:r>
                        <a:rPr lang="en-US" sz="1000" u="none" strike="noStrike">
                          <a:effectLst/>
                        </a:rPr>
                        <a:t>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0203635"/>
                  </a:ext>
                </a:extLst>
              </a:tr>
              <a:tr h="257175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600" u="none" strike="noStrike">
                          <a:effectLst/>
                        </a:rPr>
                        <a:t> </a:t>
                      </a:r>
                      <a:r>
                        <a:rPr lang="en-US" altLang="ko-KR" sz="1600" u="none" strike="noStrike">
                          <a:effectLst/>
                        </a:rPr>
                        <a:t>[KM02010] </a:t>
                      </a:r>
                      <a:r>
                        <a:rPr lang="ko-KR" altLang="en-US" sz="1600" u="none" strike="noStrike">
                          <a:effectLst/>
                        </a:rPr>
                        <a:t>배너</a:t>
                      </a:r>
                      <a:r>
                        <a:rPr lang="en-US" altLang="ko-KR" sz="1600" u="none" strike="noStrike">
                          <a:effectLst/>
                        </a:rPr>
                        <a:t>, </a:t>
                      </a:r>
                      <a:r>
                        <a:rPr lang="ko-KR" altLang="en-US" sz="1600" u="none" strike="noStrike">
                          <a:effectLst/>
                        </a:rPr>
                        <a:t>학습자료실조회 응답전문</a:t>
                      </a:r>
                      <a:endParaRPr lang="ko-KR" altLang="en-US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7575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FIELDNAME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DESCRIPTION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SUBTYPE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DEFAULT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41812729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body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8583802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blbr_list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array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object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8172928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atch_file_nm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파일명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08857699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atch_file_no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파일번호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988648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atch_file_path_div_cd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파일 경로구분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4185781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atch_file_url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이미지</a:t>
                      </a:r>
                      <a:r>
                        <a:rPr lang="en-US" sz="1000" u="none" strike="noStrike">
                          <a:effectLst/>
                        </a:rPr>
                        <a:t>URL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72817713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blbr_id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게시판 </a:t>
                      </a:r>
                      <a:r>
                        <a:rPr lang="en-US" sz="1000" u="none" strike="noStrike">
                          <a:effectLst/>
                        </a:rPr>
                        <a:t>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4797932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link_blbr_id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연결 </a:t>
                      </a:r>
                      <a:r>
                        <a:rPr lang="en-US" sz="1000" u="none" strike="noStrike">
                          <a:effectLst/>
                        </a:rPr>
                        <a:t>BLBR_ID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9646001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link_div_cd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링크유형코드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8206433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link_ptup_no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연결 </a:t>
                      </a:r>
                      <a:r>
                        <a:rPr lang="en-US" sz="1000" u="none" strike="noStrike">
                          <a:effectLst/>
                        </a:rPr>
                        <a:t>PTUP_NO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4420383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link_scrn_cd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연결 코드값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8670521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link_url_1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연결 </a:t>
                      </a:r>
                      <a:r>
                        <a:rPr lang="en-US" sz="1000" u="none" strike="noStrike">
                          <a:effectLst/>
                        </a:rPr>
                        <a:t>URL 1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74316420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link_url_2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연결 </a:t>
                      </a:r>
                      <a:r>
                        <a:rPr lang="en-US" sz="1000" u="none" strike="noStrike">
                          <a:effectLst/>
                        </a:rPr>
                        <a:t>URL 2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14524229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ntmt_nm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제목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50474637"/>
                  </a:ext>
                </a:extLst>
              </a:tr>
              <a:tr h="1619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ptup_no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게시글번호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1927159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DE3ED49C-5B2E-4FC0-ABA4-FF4576CCA46E}"/>
              </a:ext>
            </a:extLst>
          </p:cNvPr>
          <p:cNvSpPr txBox="1"/>
          <p:nvPr/>
        </p:nvSpPr>
        <p:spPr>
          <a:xfrm>
            <a:off x="8045042" y="1073791"/>
            <a:ext cx="37785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>
                <a:solidFill>
                  <a:srgbClr val="2A00F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"A01"</a:t>
            </a:r>
            <a:r>
              <a:rPr lang="en-US" altLang="ko-KR" sz="18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, </a:t>
            </a:r>
            <a:r>
              <a:rPr lang="en-US" altLang="ko-KR" sz="18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</a:t>
            </a:r>
            <a:r>
              <a:rPr lang="ko-KR" altLang="en-US" sz="18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메인상단 배너</a:t>
            </a:r>
            <a:endParaRPr lang="en-US" altLang="ko-KR" sz="1800" dirty="0">
              <a:solidFill>
                <a:srgbClr val="3F7F5F"/>
              </a:solidFill>
              <a:highlight>
                <a:srgbClr val="E8F2FE"/>
              </a:highlight>
              <a:latin typeface="Courier New" panose="02070309020205020404" pitchFamily="49" charset="0"/>
            </a:endParaRPr>
          </a:p>
          <a:p>
            <a:r>
              <a:rPr lang="en-US" altLang="ko-KR" sz="1800" dirty="0">
                <a:solidFill>
                  <a:srgbClr val="2A00F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"A07"</a:t>
            </a:r>
            <a:r>
              <a:rPr lang="en-US" altLang="ko-KR" sz="18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, </a:t>
            </a:r>
            <a:r>
              <a:rPr lang="en-US" altLang="ko-KR" sz="18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</a:t>
            </a:r>
            <a:r>
              <a:rPr lang="ko-KR" altLang="en-US" sz="18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학습자료실 바로가기</a:t>
            </a:r>
            <a:endParaRPr lang="en-US" altLang="ko-KR" sz="1800" dirty="0">
              <a:solidFill>
                <a:srgbClr val="3F7F5F"/>
              </a:solidFill>
              <a:highlight>
                <a:srgbClr val="E8F2FE"/>
              </a:highlight>
              <a:latin typeface="Courier New" panose="02070309020205020404" pitchFamily="49" charset="0"/>
            </a:endParaRPr>
          </a:p>
          <a:p>
            <a:r>
              <a:rPr lang="en-US" altLang="ko-KR" sz="1800" dirty="0">
                <a:solidFill>
                  <a:srgbClr val="2A00F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"B02"</a:t>
            </a:r>
            <a:r>
              <a:rPr lang="en-US" altLang="ko-KR" sz="1800" dirty="0">
                <a:solidFill>
                  <a:srgbClr val="000000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, </a:t>
            </a:r>
            <a:r>
              <a:rPr lang="en-US" altLang="ko-KR" sz="18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// </a:t>
            </a:r>
            <a:r>
              <a:rPr lang="ko-KR" altLang="en-US" sz="1800" dirty="0">
                <a:solidFill>
                  <a:srgbClr val="3F7F5F"/>
                </a:solidFill>
                <a:highlight>
                  <a:srgbClr val="E8F2FE"/>
                </a:highlight>
                <a:latin typeface="Courier New" panose="02070309020205020404" pitchFamily="49" charset="0"/>
              </a:rPr>
              <a:t>학습상품 목록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3852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277D971-E500-4554-AEEE-B3FC8A4D1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084998"/>
              </p:ext>
            </p:extLst>
          </p:nvPr>
        </p:nvGraphicFramePr>
        <p:xfrm>
          <a:off x="110601" y="149691"/>
          <a:ext cx="7054578" cy="447751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97707">
                  <a:extLst>
                    <a:ext uri="{9D8B030D-6E8A-4147-A177-3AD203B41FA5}">
                      <a16:colId xmlns:a16="http://schemas.microsoft.com/office/drawing/2014/main" val="2760124026"/>
                    </a:ext>
                  </a:extLst>
                </a:gridCol>
                <a:gridCol w="2906146">
                  <a:extLst>
                    <a:ext uri="{9D8B030D-6E8A-4147-A177-3AD203B41FA5}">
                      <a16:colId xmlns:a16="http://schemas.microsoft.com/office/drawing/2014/main" val="691717916"/>
                    </a:ext>
                  </a:extLst>
                </a:gridCol>
                <a:gridCol w="583575">
                  <a:extLst>
                    <a:ext uri="{9D8B030D-6E8A-4147-A177-3AD203B41FA5}">
                      <a16:colId xmlns:a16="http://schemas.microsoft.com/office/drawing/2014/main" val="3425361798"/>
                    </a:ext>
                  </a:extLst>
                </a:gridCol>
                <a:gridCol w="583575">
                  <a:extLst>
                    <a:ext uri="{9D8B030D-6E8A-4147-A177-3AD203B41FA5}">
                      <a16:colId xmlns:a16="http://schemas.microsoft.com/office/drawing/2014/main" val="2856175868"/>
                    </a:ext>
                  </a:extLst>
                </a:gridCol>
                <a:gridCol w="583575">
                  <a:extLst>
                    <a:ext uri="{9D8B030D-6E8A-4147-A177-3AD203B41FA5}">
                      <a16:colId xmlns:a16="http://schemas.microsoft.com/office/drawing/2014/main" val="2153681426"/>
                    </a:ext>
                  </a:extLst>
                </a:gridCol>
              </a:tblGrid>
              <a:tr h="246302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500" u="none" strike="noStrike">
                          <a:effectLst/>
                        </a:rPr>
                        <a:t> </a:t>
                      </a:r>
                      <a:r>
                        <a:rPr lang="en-US" altLang="ko-KR" sz="1500" u="none" strike="noStrike">
                          <a:effectLst/>
                        </a:rPr>
                        <a:t>[KM02020] </a:t>
                      </a:r>
                      <a:r>
                        <a:rPr lang="ko-KR" altLang="en-US" sz="1500" u="none" strike="noStrike">
                          <a:effectLst/>
                        </a:rPr>
                        <a:t>학습 상품 컨텐츠 목록 조회 요청전문</a:t>
                      </a:r>
                      <a:endParaRPr lang="ko-KR" altLang="en-US" sz="15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566543"/>
                  </a:ext>
                </a:extLst>
              </a:tr>
              <a:tr h="301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FIELDNAME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DESCRIPTION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SUBTYPE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DEFAULT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2694833347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body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3956959638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blbr_id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 dirty="0">
                          <a:effectLst/>
                        </a:rPr>
                        <a:t>게시판</a:t>
                      </a:r>
                      <a:r>
                        <a:rPr lang="en-US" sz="1000" u="none" strike="noStrike" dirty="0">
                          <a:effectLst/>
                        </a:rPr>
                        <a:t>id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2931718580"/>
                  </a:ext>
                </a:extLst>
              </a:tr>
              <a:tr h="246302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500" u="none" strike="noStrike">
                          <a:effectLst/>
                        </a:rPr>
                        <a:t> </a:t>
                      </a:r>
                      <a:r>
                        <a:rPr lang="en-US" altLang="ko-KR" sz="1500" u="none" strike="noStrike">
                          <a:effectLst/>
                        </a:rPr>
                        <a:t>[KM02020] </a:t>
                      </a:r>
                      <a:r>
                        <a:rPr lang="ko-KR" altLang="en-US" sz="1500" u="none" strike="noStrike">
                          <a:effectLst/>
                        </a:rPr>
                        <a:t>학습 상품 컨텐츠 목록 조회 응답전문</a:t>
                      </a:r>
                      <a:endParaRPr lang="ko-KR" altLang="en-US" sz="15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8291707"/>
                  </a:ext>
                </a:extLst>
              </a:tr>
              <a:tr h="3010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FIELDNAME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DESCRIPTION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SUBTYPE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DEFAULT</a:t>
                      </a:r>
                      <a:endParaRPr lang="en-US" sz="10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916068483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body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2885027238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list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목록리스트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array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object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3206636376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atch_file_nm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파일명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2514780694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atch_file_no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파일번호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1336423915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atch_file_path_div_cd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파일 경로구분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1628726561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atch_file_url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썸네일이미지</a:t>
                      </a:r>
                      <a:r>
                        <a:rPr lang="en-US" altLang="ko-KR" sz="1000" u="none" strike="noStrike">
                          <a:effectLst/>
                        </a:rPr>
                        <a:t>URL</a:t>
                      </a:r>
                      <a:endParaRPr lang="en-US" altLang="ko-K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2381423112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blbr_id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게시판아이디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1340938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detail_list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상세목록</a:t>
                      </a:r>
                      <a:r>
                        <a:rPr lang="en-US" altLang="ko-KR" sz="1000" u="none" strike="noStrike">
                          <a:effectLst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</a:rPr>
                        <a:t>뱃지정보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endParaRPr lang="en-US" altLang="ko-K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array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object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619843974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                  </a:t>
                      </a:r>
                      <a:r>
                        <a:rPr lang="en-US" sz="1000" u="none" strike="noStrike" dirty="0" err="1">
                          <a:effectLst/>
                        </a:rPr>
                        <a:t>lnrg_prdt_prom_cd_nm</a:t>
                      </a:r>
                      <a:endParaRPr 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학습상품약정코드명칭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3214993025"/>
                  </a:ext>
                </a:extLst>
              </a:tr>
              <a:tr h="310158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      lrng_prdt_prom_cd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학습상품약정코드  </a:t>
                      </a:r>
                      <a:r>
                        <a:rPr lang="en-US" altLang="ko-KR" sz="1000" u="none" strike="noStrike">
                          <a:effectLst/>
                        </a:rPr>
                        <a:t>001 </a:t>
                      </a:r>
                      <a:r>
                        <a:rPr lang="ko-KR" altLang="en-US" sz="1000" u="none" strike="noStrike">
                          <a:effectLst/>
                        </a:rPr>
                        <a:t>스마트구몬 </a:t>
                      </a:r>
                      <a:r>
                        <a:rPr lang="en-US" altLang="ko-KR" sz="1000" u="none" strike="noStrike">
                          <a:effectLst/>
                        </a:rPr>
                        <a:t>002 </a:t>
                      </a:r>
                      <a:r>
                        <a:rPr lang="ko-KR" altLang="en-US" sz="1000" u="none" strike="noStrike">
                          <a:effectLst/>
                        </a:rPr>
                        <a:t>스마트펜 </a:t>
                      </a:r>
                      <a:r>
                        <a:rPr lang="en-US" altLang="ko-KR" sz="1000" u="none" strike="noStrike">
                          <a:effectLst/>
                        </a:rPr>
                        <a:t>003 </a:t>
                      </a:r>
                      <a:r>
                        <a:rPr lang="ko-KR" altLang="en-US" sz="1000" u="none" strike="noStrike">
                          <a:effectLst/>
                        </a:rPr>
                        <a:t>스마트키즈 </a:t>
                      </a:r>
                      <a:r>
                        <a:rPr lang="en-US" altLang="ko-KR" sz="1000" u="none" strike="noStrike">
                          <a:effectLst/>
                        </a:rPr>
                        <a:t>004 </a:t>
                      </a:r>
                      <a:r>
                        <a:rPr lang="ko-KR" altLang="en-US" sz="1000" u="none" strike="noStrike">
                          <a:effectLst/>
                        </a:rPr>
                        <a:t>브레인쏙쏙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1727112451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link_blbr_id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연결 </a:t>
                      </a:r>
                      <a:r>
                        <a:rPr lang="en-US" sz="1000" u="none" strike="noStrike">
                          <a:effectLst/>
                        </a:rPr>
                        <a:t>BLBR_ID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3018086301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link_ptup_no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연결 </a:t>
                      </a:r>
                      <a:r>
                        <a:rPr lang="en-US" sz="1000" u="none" strike="noStrike">
                          <a:effectLst/>
                        </a:rPr>
                        <a:t>PTUP_NO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2376129978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link_url_1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연결 </a:t>
                      </a:r>
                      <a:r>
                        <a:rPr lang="en-US" sz="1000" u="none" strike="noStrike">
                          <a:effectLst/>
                        </a:rPr>
                        <a:t>URL 1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1385458425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link_url_2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연결 </a:t>
                      </a:r>
                      <a:r>
                        <a:rPr lang="en-US" sz="1000" u="none" strike="noStrike">
                          <a:effectLst/>
                        </a:rPr>
                        <a:t>URL 2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692798145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lnrg_prdt_div_txt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학습유형텍스트</a:t>
                      </a:r>
                      <a:r>
                        <a:rPr lang="en-US" altLang="ko-KR" sz="1000" u="none" strike="noStrike">
                          <a:effectLst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</a:rPr>
                        <a:t>방문</a:t>
                      </a:r>
                      <a:r>
                        <a:rPr lang="en-US" altLang="ko-KR" sz="1000" u="none" strike="noStrike">
                          <a:effectLst/>
                        </a:rPr>
                        <a:t>,</a:t>
                      </a:r>
                      <a:r>
                        <a:rPr lang="ko-KR" altLang="en-US" sz="1000" u="none" strike="noStrike">
                          <a:effectLst/>
                        </a:rPr>
                        <a:t>셀프</a:t>
                      </a:r>
                      <a:r>
                        <a:rPr lang="en-US" altLang="ko-KR" sz="1000" u="none" strike="noStrike">
                          <a:effectLst/>
                        </a:rPr>
                        <a:t>,</a:t>
                      </a:r>
                      <a:r>
                        <a:rPr lang="ko-KR" altLang="en-US" sz="1000" u="none" strike="noStrike">
                          <a:effectLst/>
                        </a:rPr>
                        <a:t>화상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endParaRPr lang="en-US" altLang="ko-K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3872512622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lnrg_prdt_rcmd_age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학습상품추천연령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1132440041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ntmt_nm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상품명</a:t>
                      </a:r>
                      <a:r>
                        <a:rPr lang="en-US" altLang="ko-KR" sz="1000" u="none" strike="noStrike">
                          <a:effectLst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</a:rPr>
                        <a:t>게시글제목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endParaRPr lang="en-US" altLang="ko-KR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692518763"/>
                  </a:ext>
                </a:extLst>
              </a:tr>
              <a:tr h="1550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            ptup_no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 dirty="0" err="1">
                          <a:effectLst/>
                        </a:rPr>
                        <a:t>게시글번호</a:t>
                      </a:r>
                      <a:endParaRPr lang="ko-KR" alt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string</a:t>
                      </a:r>
                      <a:endParaRPr 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22" marR="9122" marT="9122" marB="0" anchor="b"/>
                </a:tc>
                <a:extLst>
                  <a:ext uri="{0D108BD9-81ED-4DB2-BD59-A6C34878D82A}">
                    <a16:rowId xmlns:a16="http://schemas.microsoft.com/office/drawing/2014/main" val="1700590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4662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사각형: 둥근 모서리 323">
            <a:extLst>
              <a:ext uri="{FF2B5EF4-FFF2-40B4-BE49-F238E27FC236}">
                <a16:creationId xmlns:a16="http://schemas.microsoft.com/office/drawing/2014/main" id="{C41B54DE-B05A-4289-B230-A1DAA861084E}"/>
              </a:ext>
            </a:extLst>
          </p:cNvPr>
          <p:cNvSpPr/>
          <p:nvPr/>
        </p:nvSpPr>
        <p:spPr>
          <a:xfrm>
            <a:off x="421022" y="3140197"/>
            <a:ext cx="2172597" cy="1115605"/>
          </a:xfrm>
          <a:prstGeom prst="roundRect">
            <a:avLst>
              <a:gd name="adj" fmla="val 7528"/>
            </a:avLst>
          </a:prstGeom>
          <a:solidFill>
            <a:schemeClr val="bg1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843506C-43BC-424E-ABE6-C5536524D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/>
              <a:t>학습현황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DAD695-99A3-4F8D-BB74-0D48979EA0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A61A66-1AB9-49C3-8049-6F41F53A9C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4.</a:t>
            </a:r>
            <a:r>
              <a:rPr lang="ko-KR" altLang="en-US" dirty="0"/>
              <a:t>학습현황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B336F530-B5D7-460B-AA48-D241CB9FA584}"/>
              </a:ext>
            </a:extLst>
          </p:cNvPr>
          <p:cNvGraphicFramePr>
            <a:graphicFrameLocks noGrp="1"/>
          </p:cNvGraphicFramePr>
          <p:nvPr/>
        </p:nvGraphicFramePr>
        <p:xfrm>
          <a:off x="229080" y="639192"/>
          <a:ext cx="11962921" cy="457588"/>
        </p:xfrm>
        <a:graphic>
          <a:graphicData uri="http://schemas.openxmlformats.org/drawingml/2006/table">
            <a:tbl>
              <a:tblPr/>
              <a:tblGrid>
                <a:gridCol w="1034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696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0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07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6345">
                  <a:extLst>
                    <a:ext uri="{9D8B030D-6E8A-4147-A177-3AD203B41FA5}">
                      <a16:colId xmlns:a16="http://schemas.microsoft.com/office/drawing/2014/main" val="1666328402"/>
                    </a:ext>
                  </a:extLst>
                </a:gridCol>
                <a:gridCol w="2041322">
                  <a:extLst>
                    <a:ext uri="{9D8B030D-6E8A-4147-A177-3AD203B41FA5}">
                      <a16:colId xmlns:a16="http://schemas.microsoft.com/office/drawing/2014/main" val="1034158363"/>
                    </a:ext>
                  </a:extLst>
                </a:gridCol>
              </a:tblGrid>
              <a:tr h="2287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Screen Name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학습현황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Screen ID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PGS0100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7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Path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홈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&gt;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학습현황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Description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D07CD8F-97D2-48FA-B252-6462742943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3451075"/>
              </p:ext>
            </p:extLst>
          </p:nvPr>
        </p:nvGraphicFramePr>
        <p:xfrm>
          <a:off x="9204312" y="1096762"/>
          <a:ext cx="2987688" cy="6274214"/>
        </p:xfrm>
        <a:graphic>
          <a:graphicData uri="http://schemas.openxmlformats.org/drawingml/2006/table">
            <a:tbl>
              <a:tblPr/>
              <a:tblGrid>
                <a:gridCol w="111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59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5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카드 정렬 기준 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과목 코드순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0" indent="0" algn="l" latinLnBrk="1">
                        <a:lnSpc>
                          <a:spcPct val="125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교사용 앱의 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‘ 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공유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’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기능과 연동 필요 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: 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교사용에서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미공유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상태의 과목이 나타나면 안됨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81493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A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5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700" b="1" dirty="0">
                          <a:highlight>
                            <a:srgbClr val="FFFFFF"/>
                          </a:highlight>
                        </a:rPr>
                        <a:t>네비게이션 영역</a:t>
                      </a:r>
                      <a:endParaRPr lang="en-US" altLang="ko-KR" sz="700" b="1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BACK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백버튼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화면 타이틀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B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ko-KR" altLang="en-US" sz="700" b="1" dirty="0"/>
                        <a:t>학습회원 정보 영역</a:t>
                      </a:r>
                      <a:endParaRPr lang="en-US" altLang="ko-KR" sz="700" b="1" dirty="0"/>
                    </a:p>
                    <a:p>
                      <a:pPr marL="171450" indent="-171450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/>
                        <a:t>학습중인 자녀가 </a:t>
                      </a:r>
                      <a:r>
                        <a:rPr lang="en-US" altLang="ko-KR" sz="700" b="0" dirty="0"/>
                        <a:t>1</a:t>
                      </a:r>
                      <a:r>
                        <a:rPr lang="ko-KR" altLang="en-US" sz="700" b="0" dirty="0"/>
                        <a:t>명일 경우 </a:t>
                      </a:r>
                      <a:r>
                        <a:rPr lang="en-US" altLang="ko-KR" sz="700" b="0" dirty="0"/>
                        <a:t>: </a:t>
                      </a:r>
                      <a:r>
                        <a:rPr lang="ko-KR" altLang="en-US" sz="700" b="0" dirty="0"/>
                        <a:t>좌우 화살표 없음</a:t>
                      </a:r>
                      <a:endParaRPr lang="en-US" altLang="ko-KR" sz="700" b="0" dirty="0"/>
                    </a:p>
                    <a:p>
                      <a:pPr marL="171450" indent="-171450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/>
                        <a:t>회원번호순 노출 </a:t>
                      </a:r>
                      <a:r>
                        <a:rPr lang="en-US" altLang="ko-KR" sz="700" b="0" dirty="0"/>
                        <a:t>: </a:t>
                      </a:r>
                      <a:r>
                        <a:rPr lang="ko-KR" altLang="en-US" sz="700" b="0" dirty="0"/>
                        <a:t>회원번호 작은 회원이 디폴트</a:t>
                      </a:r>
                      <a:endParaRPr lang="en-US" altLang="ko-KR" sz="700" b="0" dirty="0"/>
                    </a:p>
                    <a:p>
                      <a:pPr marL="171450" indent="-171450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/>
                        <a:t>학습중인 자녀가 </a:t>
                      </a:r>
                      <a:r>
                        <a:rPr lang="en-US" altLang="ko-KR" sz="700" b="0" dirty="0"/>
                        <a:t>2</a:t>
                      </a:r>
                      <a:r>
                        <a:rPr lang="ko-KR" altLang="en-US" sz="700" b="0" dirty="0"/>
                        <a:t>명이상일 경우 </a:t>
                      </a:r>
                      <a:r>
                        <a:rPr lang="en-US" altLang="ko-KR" sz="700" b="0" dirty="0"/>
                        <a:t>: </a:t>
                      </a:r>
                      <a:r>
                        <a:rPr lang="ko-KR" altLang="en-US" sz="700" b="0" dirty="0"/>
                        <a:t>좌우 화살표 생성 및 </a:t>
                      </a:r>
                      <a:r>
                        <a:rPr lang="ko-KR" altLang="en-US" sz="700" b="0" dirty="0" err="1"/>
                        <a:t>스와이프</a:t>
                      </a:r>
                      <a:r>
                        <a:rPr lang="ko-KR" altLang="en-US" sz="700" b="0" dirty="0"/>
                        <a:t> 처리</a:t>
                      </a:r>
                      <a:endParaRPr lang="en-US" altLang="ko-KR" sz="700" b="0" dirty="0"/>
                    </a:p>
                    <a:p>
                      <a:pPr marL="171450" indent="-171450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/>
                        <a:t>프로필 사진 </a:t>
                      </a:r>
                      <a:br>
                        <a:rPr lang="en-US" altLang="ko-KR" sz="700" b="0" dirty="0"/>
                      </a:br>
                      <a:r>
                        <a:rPr lang="en-US" altLang="ko-KR" sz="700" b="0" dirty="0"/>
                        <a:t>1. </a:t>
                      </a:r>
                      <a:r>
                        <a:rPr lang="ko-KR" altLang="en-US" sz="700" b="0" dirty="0"/>
                        <a:t>설정 전 디폴트 이미지 제공</a:t>
                      </a:r>
                      <a:br>
                        <a:rPr lang="en-US" altLang="ko-KR" sz="700" b="0" dirty="0"/>
                      </a:br>
                      <a:r>
                        <a:rPr lang="ko-KR" altLang="en-US" sz="700" b="0" dirty="0"/>
                        <a:t>학년 </a:t>
                      </a:r>
                      <a:r>
                        <a:rPr lang="en-US" altLang="ko-KR" sz="700" b="0" dirty="0"/>
                        <a:t>(N</a:t>
                      </a:r>
                      <a:r>
                        <a:rPr lang="ko-KR" altLang="en-US" sz="700" b="0" dirty="0"/>
                        <a:t>세 유아</a:t>
                      </a:r>
                      <a:r>
                        <a:rPr lang="en-US" altLang="ko-KR" sz="700" b="0" dirty="0"/>
                        <a:t>/</a:t>
                      </a:r>
                      <a:r>
                        <a:rPr lang="ko-KR" altLang="en-US" sz="700" b="0" dirty="0"/>
                        <a:t>미취학</a:t>
                      </a:r>
                      <a:r>
                        <a:rPr lang="en-US" altLang="ko-KR" sz="700" b="0" dirty="0"/>
                        <a:t>(</a:t>
                      </a:r>
                      <a:r>
                        <a:rPr lang="ko-KR" altLang="en-US" sz="700" b="0" dirty="0"/>
                        <a:t>학령기이나 취학하지 않은 경우</a:t>
                      </a:r>
                      <a:r>
                        <a:rPr lang="en-US" altLang="ko-KR" sz="700" b="0" dirty="0"/>
                        <a:t>)/</a:t>
                      </a:r>
                      <a:r>
                        <a:rPr lang="ko-KR" altLang="en-US" sz="700" b="0" dirty="0"/>
                        <a:t>초</a:t>
                      </a:r>
                      <a:r>
                        <a:rPr lang="en-US" altLang="ko-KR" sz="700" b="0" dirty="0"/>
                        <a:t>N/</a:t>
                      </a:r>
                      <a:r>
                        <a:rPr lang="ko-KR" altLang="en-US" sz="700" b="0" dirty="0"/>
                        <a:t>중</a:t>
                      </a:r>
                      <a:r>
                        <a:rPr lang="en-US" altLang="ko-KR" sz="700" b="0" dirty="0"/>
                        <a:t>N/</a:t>
                      </a:r>
                      <a:r>
                        <a:rPr lang="ko-KR" altLang="en-US" sz="700" b="0" dirty="0"/>
                        <a:t>고</a:t>
                      </a:r>
                      <a:r>
                        <a:rPr lang="en-US" altLang="ko-KR" sz="700" b="0" dirty="0"/>
                        <a:t>N/</a:t>
                      </a:r>
                      <a:r>
                        <a:rPr lang="ko-KR" altLang="en-US" sz="700" b="0" dirty="0"/>
                        <a:t>성인</a:t>
                      </a:r>
                      <a:r>
                        <a:rPr lang="en-US" altLang="ko-KR" sz="700" b="0" dirty="0"/>
                        <a:t>)</a:t>
                      </a:r>
                    </a:p>
                    <a:p>
                      <a:pPr marL="171450" indent="-171450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/>
                        <a:t>회원 등급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 err="1"/>
                        <a:t>기간계</a:t>
                      </a:r>
                      <a:r>
                        <a:rPr lang="ko-KR" altLang="en-US" sz="700" b="0" dirty="0"/>
                        <a:t> 기준으로 등급표현</a:t>
                      </a:r>
                      <a:r>
                        <a:rPr lang="en-US" altLang="ko-KR" sz="700" b="0" dirty="0"/>
                        <a:t>,</a:t>
                      </a:r>
                      <a:r>
                        <a:rPr lang="ko-KR" altLang="en-US" sz="700" b="0" dirty="0"/>
                        <a:t> 안내 아이콘 다음 페이지 참고</a:t>
                      </a:r>
                      <a:endParaRPr lang="en-US" altLang="ko-KR" sz="700" b="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C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700" b="1" dirty="0"/>
                        <a:t>현재 학습 주간 및 과목 수 정보</a:t>
                      </a:r>
                      <a:endParaRPr lang="en-US" altLang="ko-KR" sz="700" b="1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D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700" b="1" dirty="0"/>
                        <a:t>학습중인 과목정보 카드 영역 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(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</a:rPr>
                        <a:t>KM01408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)</a:t>
                      </a:r>
                      <a:endParaRPr lang="en-US" altLang="ko-KR" sz="700" b="1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과목명 </a:t>
                      </a:r>
                      <a:r>
                        <a:rPr lang="en-US" altLang="ko-KR" sz="700" b="0" dirty="0"/>
                        <a:t>: </a:t>
                      </a:r>
                      <a:r>
                        <a:rPr lang="ko-KR" altLang="en-US" sz="700" b="0" strike="sngStrike" baseline="0" dirty="0"/>
                        <a:t>요약</a:t>
                      </a:r>
                      <a:r>
                        <a:rPr lang="ko-KR" altLang="en-US" sz="700" b="0" dirty="0"/>
                        <a:t> 과목명 </a:t>
                      </a:r>
                      <a:r>
                        <a:rPr lang="ko-KR" altLang="en-US" sz="700" b="0" dirty="0" err="1"/>
                        <a:t>풀네임으로</a:t>
                      </a:r>
                      <a:r>
                        <a:rPr lang="ko-KR" altLang="en-US" sz="700" b="0" dirty="0"/>
                        <a:t> 노출 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>
                          <a:solidFill>
                            <a:srgbClr val="FF0000"/>
                          </a:solidFill>
                        </a:rPr>
                        <a:t>기간계나 선생님 앱에 </a:t>
                      </a:r>
                      <a:r>
                        <a:rPr lang="ko-KR" altLang="en-US" sz="700" b="0" dirty="0" err="1">
                          <a:solidFill>
                            <a:srgbClr val="FF0000"/>
                          </a:solidFill>
                        </a:rPr>
                        <a:t>풀네임을</a:t>
                      </a:r>
                      <a:r>
                        <a:rPr lang="ko-KR" altLang="en-US" sz="700" b="0" dirty="0">
                          <a:solidFill>
                            <a:srgbClr val="FF0000"/>
                          </a:solidFill>
                        </a:rPr>
                        <a:t> 사용하지 않으므로 관리자에 </a:t>
                      </a:r>
                      <a:r>
                        <a:rPr lang="ko-KR" altLang="en-US" sz="700" b="0" dirty="0" err="1">
                          <a:solidFill>
                            <a:srgbClr val="FF0000"/>
                          </a:solidFill>
                        </a:rPr>
                        <a:t>풀네임관리기능</a:t>
                      </a:r>
                      <a:r>
                        <a:rPr lang="ko-KR" altLang="en-US" sz="700" b="0" dirty="0">
                          <a:solidFill>
                            <a:srgbClr val="FF0000"/>
                          </a:solidFill>
                        </a:rPr>
                        <a:t> 추가필요</a:t>
                      </a:r>
                      <a:br>
                        <a:rPr lang="en-US" altLang="ko-KR" sz="700" b="0" dirty="0"/>
                      </a:br>
                      <a:r>
                        <a:rPr lang="ko-KR" altLang="en-US" sz="700" b="0" dirty="0"/>
                        <a:t>교사용과 연동필요</a:t>
                      </a:r>
                      <a:r>
                        <a:rPr lang="en-US" altLang="ko-KR" sz="700" b="0" dirty="0"/>
                        <a:t>(</a:t>
                      </a:r>
                      <a:r>
                        <a:rPr lang="ko-KR" altLang="en-US" sz="700" b="0" dirty="0"/>
                        <a:t>기간계상 </a:t>
                      </a:r>
                      <a:r>
                        <a:rPr lang="ko-KR" altLang="en-US" sz="700" b="0" dirty="0" err="1"/>
                        <a:t>학습중이나</a:t>
                      </a:r>
                      <a:r>
                        <a:rPr lang="ko-KR" altLang="en-US" sz="700" b="0" dirty="0"/>
                        <a:t> 고객에게 노추라면 안되는 과목이 있음</a:t>
                      </a:r>
                      <a:r>
                        <a:rPr lang="en-US" altLang="ko-KR" sz="700" b="0" dirty="0"/>
                        <a:t>)</a:t>
                      </a: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단계표시는 </a:t>
                      </a:r>
                      <a:r>
                        <a:rPr lang="ko-KR" altLang="en-US" sz="700" b="0" dirty="0" err="1"/>
                        <a:t>여러세트일</a:t>
                      </a:r>
                      <a:r>
                        <a:rPr lang="ko-KR" altLang="en-US" sz="700" b="0" dirty="0"/>
                        <a:t> 경우라도 첫번째 세트만 표기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 err="1"/>
                        <a:t>과목정렬</a:t>
                      </a:r>
                      <a:r>
                        <a:rPr lang="ko-KR" altLang="en-US" sz="700" b="0" dirty="0"/>
                        <a:t> 순서는 과목코드 </a:t>
                      </a:r>
                      <a:r>
                        <a:rPr lang="ko-KR" altLang="en-US" sz="700" b="0" dirty="0" err="1"/>
                        <a:t>순서로함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약정상품 표시 </a:t>
                      </a:r>
                      <a:r>
                        <a:rPr lang="en-US" altLang="ko-KR" sz="700" b="0" dirty="0"/>
                        <a:t>: </a:t>
                      </a:r>
                      <a:r>
                        <a:rPr lang="ko-KR" altLang="en-US" sz="700" b="0" dirty="0"/>
                        <a:t>약정에 가입된 경우에만 표기</a:t>
                      </a:r>
                      <a:br>
                        <a:rPr lang="en-US" altLang="ko-KR" sz="700" b="0" dirty="0"/>
                      </a:br>
                      <a:r>
                        <a:rPr lang="en-US" altLang="ko-KR" sz="700" b="0" dirty="0"/>
                        <a:t>S : </a:t>
                      </a:r>
                      <a:r>
                        <a:rPr lang="ko-KR" altLang="en-US" sz="700" b="0" dirty="0" err="1"/>
                        <a:t>스마트구몬</a:t>
                      </a:r>
                      <a:br>
                        <a:rPr lang="en-US" altLang="ko-KR" sz="700" b="0" dirty="0"/>
                      </a:br>
                      <a:r>
                        <a:rPr lang="en-US" altLang="ko-KR" sz="700" b="0" dirty="0"/>
                        <a:t>K : </a:t>
                      </a:r>
                      <a:r>
                        <a:rPr lang="ko-KR" altLang="en-US" sz="700" b="0" dirty="0" err="1"/>
                        <a:t>스마트키즈</a:t>
                      </a:r>
                      <a:br>
                        <a:rPr lang="en-US" altLang="ko-KR" sz="700" b="0" dirty="0"/>
                      </a:br>
                      <a:r>
                        <a:rPr lang="en-US" altLang="ko-KR" sz="700" b="0" dirty="0"/>
                        <a:t>P : </a:t>
                      </a:r>
                      <a:r>
                        <a:rPr lang="ko-KR" altLang="en-US" sz="700" b="0" dirty="0" err="1"/>
                        <a:t>스마트펜</a:t>
                      </a:r>
                      <a:r>
                        <a:rPr lang="ko-KR" altLang="en-US" sz="700" b="0" dirty="0"/>
                        <a:t> 약정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700" b="0" dirty="0"/>
                        <a:t>B : </a:t>
                      </a:r>
                      <a:r>
                        <a:rPr lang="ko-KR" altLang="en-US" sz="700" b="0" dirty="0"/>
                        <a:t>브레인 약정</a:t>
                      </a:r>
                      <a:br>
                        <a:rPr lang="en-US" altLang="ko-KR" sz="700" b="0" dirty="0"/>
                      </a:br>
                      <a:r>
                        <a:rPr lang="en-US" altLang="ko-KR" sz="700" b="0" strike="sngStrike" dirty="0"/>
                        <a:t>M : </a:t>
                      </a:r>
                      <a:r>
                        <a:rPr lang="ko-KR" altLang="en-US" sz="700" b="0" strike="sngStrike" dirty="0" err="1"/>
                        <a:t>스마트펜</a:t>
                      </a:r>
                      <a:r>
                        <a:rPr lang="ko-KR" altLang="en-US" sz="700" b="0" strike="sngStrike" dirty="0"/>
                        <a:t> 멤버십 </a:t>
                      </a:r>
                      <a:r>
                        <a:rPr lang="en-US" altLang="ko-KR" sz="700" b="0" strike="sngStrike" dirty="0"/>
                        <a:t>(</a:t>
                      </a:r>
                      <a:r>
                        <a:rPr lang="ko-KR" altLang="en-US" sz="700" b="0" strike="sngStrike" dirty="0"/>
                        <a:t>삭제</a:t>
                      </a:r>
                      <a:r>
                        <a:rPr lang="en-US" altLang="ko-KR" sz="700" b="0" strike="sngStrike" dirty="0"/>
                        <a:t>)</a:t>
                      </a:r>
                      <a:br>
                        <a:rPr lang="en-US" altLang="ko-KR" sz="700" b="0" dirty="0"/>
                      </a:br>
                      <a:r>
                        <a:rPr lang="en-US" altLang="ko-KR" sz="700" b="0" dirty="0">
                          <a:solidFill>
                            <a:srgbClr val="C00000"/>
                          </a:solidFill>
                        </a:rPr>
                        <a:t>* </a:t>
                      </a:r>
                      <a:r>
                        <a:rPr lang="ko-KR" altLang="en-US" sz="700" b="0" dirty="0" err="1">
                          <a:solidFill>
                            <a:srgbClr val="C00000"/>
                          </a:solidFill>
                        </a:rPr>
                        <a:t>스마트구몬</a:t>
                      </a:r>
                      <a:r>
                        <a:rPr lang="en-US" altLang="ko-KR" sz="700" b="0" dirty="0">
                          <a:solidFill>
                            <a:srgbClr val="C00000"/>
                          </a:solidFill>
                        </a:rPr>
                        <a:t>,</a:t>
                      </a:r>
                      <a:r>
                        <a:rPr lang="ko-KR" altLang="en-US" sz="700" b="0" dirty="0" err="1">
                          <a:solidFill>
                            <a:srgbClr val="C00000"/>
                          </a:solidFill>
                        </a:rPr>
                        <a:t>스마트키즈</a:t>
                      </a: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 제외한 약정 표기</a:t>
                      </a:r>
                      <a:r>
                        <a:rPr lang="en-US" altLang="ko-KR" sz="700" b="0" dirty="0">
                          <a:solidFill>
                            <a:srgbClr val="C00000"/>
                          </a:solidFill>
                        </a:rPr>
                        <a:t> as-is</a:t>
                      </a: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에 없음</a:t>
                      </a:r>
                      <a:r>
                        <a:rPr lang="en-US" altLang="ko-KR" sz="700" b="0" dirty="0">
                          <a:solidFill>
                            <a:srgbClr val="C00000"/>
                          </a:solidFill>
                        </a:rPr>
                        <a:t>, </a:t>
                      </a: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확인 필요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학습중인 단계 및 일람표 안내버튼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/>
                        <a:t>주차에 해당하는 단계출력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수업시간 </a:t>
                      </a:r>
                      <a:r>
                        <a:rPr lang="en-US" altLang="ko-KR" sz="700" b="0" dirty="0"/>
                        <a:t>(</a:t>
                      </a:r>
                      <a:r>
                        <a:rPr lang="ko-KR" altLang="en-US" sz="700" b="0" dirty="0"/>
                        <a:t>노순</a:t>
                      </a:r>
                      <a:r>
                        <a:rPr lang="en-US" altLang="ko-KR" sz="700" b="0" dirty="0"/>
                        <a:t>)</a:t>
                      </a: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교재목표 </a:t>
                      </a:r>
                      <a:r>
                        <a:rPr lang="en-US" altLang="ko-KR" sz="700" b="0" dirty="0"/>
                        <a:t>: </a:t>
                      </a:r>
                      <a:r>
                        <a:rPr lang="ko-KR" altLang="en-US" sz="700" b="0" strike="sngStrike" baseline="0" dirty="0"/>
                        <a:t>교재목표 텍스트양은 과목에 따라 달라지므로 카드의 높이가 달라 질 수 있음 </a:t>
                      </a:r>
                      <a:r>
                        <a:rPr lang="en-US" altLang="ko-KR" sz="700" b="0" dirty="0"/>
                        <a:t>&gt; summary</a:t>
                      </a:r>
                      <a:r>
                        <a:rPr lang="ko-KR" altLang="en-US" sz="700" b="0" dirty="0"/>
                        <a:t>와</a:t>
                      </a:r>
                      <a:r>
                        <a:rPr lang="en-US" altLang="ko-KR" sz="700" b="0" dirty="0"/>
                        <a:t> </a:t>
                      </a:r>
                      <a:r>
                        <a:rPr lang="ko-KR" altLang="en-US" sz="700" b="0" dirty="0"/>
                        <a:t>전체로 관리자에 입력하고 해당 영역에는 </a:t>
                      </a:r>
                      <a:r>
                        <a:rPr lang="en-US" altLang="ko-KR" sz="700" b="0" dirty="0"/>
                        <a:t>summary</a:t>
                      </a:r>
                      <a:r>
                        <a:rPr lang="ko-KR" altLang="en-US" sz="700" b="0" dirty="0"/>
                        <a:t>로 노출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약정가입 정보 </a:t>
                      </a:r>
                      <a:r>
                        <a:rPr lang="en-US" altLang="ko-KR" sz="700" b="0" dirty="0"/>
                        <a:t>: </a:t>
                      </a:r>
                      <a:r>
                        <a:rPr lang="ko-KR" altLang="en-US" sz="700" b="0" dirty="0" err="1"/>
                        <a:t>약정애</a:t>
                      </a:r>
                      <a:r>
                        <a:rPr lang="ko-KR" altLang="en-US" sz="700" b="0" dirty="0"/>
                        <a:t> 가입된 경우에만 표기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일람표 안내 다음 페이지 참고</a:t>
                      </a:r>
                      <a:endParaRPr lang="en-US" altLang="ko-KR" sz="700" b="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dirty="0"/>
                        <a:t>1. </a:t>
                      </a:r>
                      <a:r>
                        <a:rPr lang="ko-KR" altLang="en-US" sz="700" b="0" dirty="0"/>
                        <a:t>과목별 </a:t>
                      </a:r>
                      <a:r>
                        <a:rPr lang="ko-KR" altLang="en-US" sz="700" b="0" dirty="0" err="1"/>
                        <a:t>컬러값</a:t>
                      </a:r>
                      <a:r>
                        <a:rPr lang="ko-KR" altLang="en-US" sz="700" b="0" dirty="0"/>
                        <a:t> 참조</a:t>
                      </a:r>
                      <a:br>
                        <a:rPr lang="en-US" altLang="ko-KR" sz="700" b="0" dirty="0"/>
                      </a:br>
                      <a:r>
                        <a:rPr lang="en-US" altLang="ko-KR" sz="700" b="0" dirty="0"/>
                        <a:t>: </a:t>
                      </a:r>
                      <a:r>
                        <a:rPr lang="ko-KR" altLang="en-US" sz="700" b="0" dirty="0"/>
                        <a:t>과목별 고유 </a:t>
                      </a:r>
                      <a:r>
                        <a:rPr lang="ko-KR" altLang="en-US" sz="700" b="0" dirty="0" err="1"/>
                        <a:t>컬러값이</a:t>
                      </a:r>
                      <a:r>
                        <a:rPr lang="ko-KR" altLang="en-US" sz="700" b="0" dirty="0"/>
                        <a:t> 존재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/>
                        <a:t>각 과목을 구분할 수 있도록 컬러를 활용 </a:t>
                      </a:r>
                      <a:r>
                        <a:rPr lang="en-US" altLang="ko-KR" sz="700" b="0" dirty="0"/>
                        <a:t>(</a:t>
                      </a:r>
                      <a:r>
                        <a:rPr lang="ko-KR" altLang="en-US" sz="700" b="0" dirty="0"/>
                        <a:t>옅게 처리하거나 포인트컬러 등으로 처리</a:t>
                      </a:r>
                      <a:endParaRPr lang="en-US" altLang="ko-KR" sz="700" b="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941513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82196873-E91E-4175-927E-0D99E68A5A10}"/>
              </a:ext>
            </a:extLst>
          </p:cNvPr>
          <p:cNvSpPr txBox="1"/>
          <p:nvPr/>
        </p:nvSpPr>
        <p:spPr>
          <a:xfrm>
            <a:off x="1180070" y="1678718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학습현황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A96734F-FDA7-47E9-A11E-3E9D61B8182D}"/>
              </a:ext>
            </a:extLst>
          </p:cNvPr>
          <p:cNvSpPr/>
          <p:nvPr/>
        </p:nvSpPr>
        <p:spPr>
          <a:xfrm>
            <a:off x="351704" y="1988519"/>
            <a:ext cx="2305708" cy="66581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E30B2B-015B-4C0C-81D1-3A453068E1DE}"/>
              </a:ext>
            </a:extLst>
          </p:cNvPr>
          <p:cNvSpPr txBox="1"/>
          <p:nvPr/>
        </p:nvSpPr>
        <p:spPr>
          <a:xfrm>
            <a:off x="347386" y="2838102"/>
            <a:ext cx="17395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accent1"/>
                </a:solidFill>
              </a:rPr>
              <a:t>7</a:t>
            </a:r>
            <a:r>
              <a:rPr lang="ko-KR" altLang="en-US" sz="1000" b="1" dirty="0">
                <a:solidFill>
                  <a:schemeClr val="accent1"/>
                </a:solidFill>
              </a:rPr>
              <a:t>월 </a:t>
            </a:r>
            <a:r>
              <a:rPr lang="en-US" altLang="ko-KR" sz="1000" b="1" dirty="0">
                <a:solidFill>
                  <a:schemeClr val="accent1"/>
                </a:solidFill>
              </a:rPr>
              <a:t>1</a:t>
            </a:r>
            <a:r>
              <a:rPr lang="ko-KR" altLang="en-US" sz="1000" b="1" dirty="0">
                <a:solidFill>
                  <a:schemeClr val="accent1"/>
                </a:solidFill>
              </a:rPr>
              <a:t>주 </a:t>
            </a:r>
            <a:r>
              <a:rPr lang="ko-KR" altLang="en-US" sz="1000" b="1" dirty="0"/>
              <a:t>학습중인 과목</a:t>
            </a:r>
            <a:r>
              <a:rPr lang="ko-KR" altLang="en-US" sz="1000" b="1" dirty="0">
                <a:solidFill>
                  <a:srgbClr val="005AAA"/>
                </a:solidFill>
              </a:rPr>
              <a:t> </a:t>
            </a:r>
            <a:r>
              <a:rPr lang="en-US" altLang="ko-KR" sz="1000" b="1" dirty="0">
                <a:solidFill>
                  <a:srgbClr val="005AAA"/>
                </a:solidFill>
              </a:rPr>
              <a:t>3</a:t>
            </a:r>
            <a:r>
              <a:rPr lang="ko-KR" altLang="en-US" sz="1000" b="1" dirty="0"/>
              <a:t>개</a:t>
            </a:r>
            <a:endParaRPr lang="en-US" altLang="ko-KR" sz="1000" b="1" dirty="0"/>
          </a:p>
        </p:txBody>
      </p:sp>
      <p:sp>
        <p:nvSpPr>
          <p:cNvPr id="20" name="Arrow Left">
            <a:extLst>
              <a:ext uri="{FF2B5EF4-FFF2-40B4-BE49-F238E27FC236}">
                <a16:creationId xmlns:a16="http://schemas.microsoft.com/office/drawing/2014/main" id="{7BEAEAB8-E16B-4DCE-BA06-B01D9D886B60}"/>
              </a:ext>
            </a:extLst>
          </p:cNvPr>
          <p:cNvSpPr>
            <a:spLocks noChangeAspect="1"/>
          </p:cNvSpPr>
          <p:nvPr/>
        </p:nvSpPr>
        <p:spPr bwMode="auto">
          <a:xfrm>
            <a:off x="422162" y="1760950"/>
            <a:ext cx="112713" cy="79375"/>
          </a:xfrm>
          <a:custGeom>
            <a:avLst/>
            <a:gdLst>
              <a:gd name="T0" fmla="*/ 164 w 463"/>
              <a:gd name="T1" fmla="*/ 0 h 326"/>
              <a:gd name="T2" fmla="*/ 155 w 463"/>
              <a:gd name="T3" fmla="*/ 4 h 326"/>
              <a:gd name="T4" fmla="*/ 0 w 463"/>
              <a:gd name="T5" fmla="*/ 159 h 326"/>
              <a:gd name="T6" fmla="*/ 155 w 463"/>
              <a:gd name="T7" fmla="*/ 313 h 326"/>
              <a:gd name="T8" fmla="*/ 174 w 463"/>
              <a:gd name="T9" fmla="*/ 294 h 326"/>
              <a:gd name="T10" fmla="*/ 51 w 463"/>
              <a:gd name="T11" fmla="*/ 172 h 326"/>
              <a:gd name="T12" fmla="*/ 445 w 463"/>
              <a:gd name="T13" fmla="*/ 172 h 326"/>
              <a:gd name="T14" fmla="*/ 445 w 463"/>
              <a:gd name="T15" fmla="*/ 145 h 326"/>
              <a:gd name="T16" fmla="*/ 51 w 463"/>
              <a:gd name="T17" fmla="*/ 145 h 326"/>
              <a:gd name="T18" fmla="*/ 174 w 463"/>
              <a:gd name="T19" fmla="*/ 23 h 326"/>
              <a:gd name="T20" fmla="*/ 164 w 463"/>
              <a:gd name="T21" fmla="*/ 0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3" h="326">
                <a:moveTo>
                  <a:pt x="164" y="0"/>
                </a:moveTo>
                <a:cubicBezTo>
                  <a:pt x="161" y="0"/>
                  <a:pt x="157" y="1"/>
                  <a:pt x="155" y="4"/>
                </a:cubicBezTo>
                <a:lnTo>
                  <a:pt x="0" y="159"/>
                </a:lnTo>
                <a:lnTo>
                  <a:pt x="155" y="313"/>
                </a:lnTo>
                <a:cubicBezTo>
                  <a:pt x="167" y="326"/>
                  <a:pt x="187" y="307"/>
                  <a:pt x="174" y="294"/>
                </a:cubicBezTo>
                <a:lnTo>
                  <a:pt x="51" y="172"/>
                </a:lnTo>
                <a:lnTo>
                  <a:pt x="445" y="172"/>
                </a:lnTo>
                <a:cubicBezTo>
                  <a:pt x="463" y="172"/>
                  <a:pt x="463" y="145"/>
                  <a:pt x="445" y="145"/>
                </a:cubicBezTo>
                <a:lnTo>
                  <a:pt x="51" y="145"/>
                </a:lnTo>
                <a:lnTo>
                  <a:pt x="174" y="23"/>
                </a:lnTo>
                <a:cubicBezTo>
                  <a:pt x="182" y="14"/>
                  <a:pt x="176" y="0"/>
                  <a:pt x="164" y="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B1EBE8-091C-432F-8089-8F3E9049CF48}"/>
              </a:ext>
            </a:extLst>
          </p:cNvPr>
          <p:cNvSpPr txBox="1"/>
          <p:nvPr/>
        </p:nvSpPr>
        <p:spPr>
          <a:xfrm>
            <a:off x="1181547" y="2094883"/>
            <a:ext cx="9685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/>
              <a:t>김구몬</a:t>
            </a:r>
            <a:r>
              <a:rPr lang="ko-KR" altLang="en-US" sz="1200" b="1" dirty="0"/>
              <a:t> </a:t>
            </a:r>
            <a:r>
              <a:rPr lang="ko-KR" altLang="en-US" sz="1000" b="1" dirty="0"/>
              <a:t> </a:t>
            </a:r>
            <a:r>
              <a:rPr lang="ko-KR" altLang="en-US" sz="900" b="1" dirty="0"/>
              <a:t>초 </a:t>
            </a:r>
            <a:r>
              <a:rPr lang="en-US" altLang="ko-KR" sz="900" b="1" dirty="0"/>
              <a:t>2</a:t>
            </a:r>
            <a:endParaRPr lang="ko-KR" altLang="en-US" sz="900" b="1" dirty="0"/>
          </a:p>
        </p:txBody>
      </p:sp>
      <p:sp>
        <p:nvSpPr>
          <p:cNvPr id="22" name="Chevron Right">
            <a:extLst>
              <a:ext uri="{FF2B5EF4-FFF2-40B4-BE49-F238E27FC236}">
                <a16:creationId xmlns:a16="http://schemas.microsoft.com/office/drawing/2014/main" id="{2B9A60CC-18C4-4C05-AEFD-7C4A5447322B}"/>
              </a:ext>
            </a:extLst>
          </p:cNvPr>
          <p:cNvSpPr>
            <a:spLocks noChangeAspect="1"/>
          </p:cNvSpPr>
          <p:nvPr/>
        </p:nvSpPr>
        <p:spPr bwMode="auto">
          <a:xfrm>
            <a:off x="2484001" y="2250920"/>
            <a:ext cx="79375" cy="144462"/>
          </a:xfrm>
          <a:custGeom>
            <a:avLst/>
            <a:gdLst>
              <a:gd name="T0" fmla="*/ 28 w 325"/>
              <a:gd name="T1" fmla="*/ 0 h 594"/>
              <a:gd name="T2" fmla="*/ 0 w 325"/>
              <a:gd name="T3" fmla="*/ 28 h 594"/>
              <a:gd name="T4" fmla="*/ 269 w 325"/>
              <a:gd name="T5" fmla="*/ 297 h 594"/>
              <a:gd name="T6" fmla="*/ 0 w 325"/>
              <a:gd name="T7" fmla="*/ 566 h 594"/>
              <a:gd name="T8" fmla="*/ 28 w 325"/>
              <a:gd name="T9" fmla="*/ 594 h 594"/>
              <a:gd name="T10" fmla="*/ 325 w 325"/>
              <a:gd name="T11" fmla="*/ 297 h 594"/>
              <a:gd name="T12" fmla="*/ 28 w 325"/>
              <a:gd name="T13" fmla="*/ 0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5" h="594">
                <a:moveTo>
                  <a:pt x="28" y="0"/>
                </a:moveTo>
                <a:lnTo>
                  <a:pt x="0" y="28"/>
                </a:lnTo>
                <a:lnTo>
                  <a:pt x="269" y="297"/>
                </a:lnTo>
                <a:lnTo>
                  <a:pt x="0" y="566"/>
                </a:lnTo>
                <a:lnTo>
                  <a:pt x="28" y="594"/>
                </a:lnTo>
                <a:lnTo>
                  <a:pt x="325" y="297"/>
                </a:lnTo>
                <a:lnTo>
                  <a:pt x="28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Chevron Left">
            <a:extLst>
              <a:ext uri="{FF2B5EF4-FFF2-40B4-BE49-F238E27FC236}">
                <a16:creationId xmlns:a16="http://schemas.microsoft.com/office/drawing/2014/main" id="{BF0BE350-F8D4-44EA-B724-221E3CCCEB00}"/>
              </a:ext>
            </a:extLst>
          </p:cNvPr>
          <p:cNvSpPr>
            <a:spLocks noChangeAspect="1"/>
          </p:cNvSpPr>
          <p:nvPr/>
        </p:nvSpPr>
        <p:spPr bwMode="auto">
          <a:xfrm>
            <a:off x="413133" y="2250920"/>
            <a:ext cx="79375" cy="144462"/>
          </a:xfrm>
          <a:custGeom>
            <a:avLst/>
            <a:gdLst>
              <a:gd name="T0" fmla="*/ 296 w 324"/>
              <a:gd name="T1" fmla="*/ 593 h 593"/>
              <a:gd name="T2" fmla="*/ 324 w 324"/>
              <a:gd name="T3" fmla="*/ 565 h 593"/>
              <a:gd name="T4" fmla="*/ 55 w 324"/>
              <a:gd name="T5" fmla="*/ 297 h 593"/>
              <a:gd name="T6" fmla="*/ 324 w 324"/>
              <a:gd name="T7" fmla="*/ 28 h 593"/>
              <a:gd name="T8" fmla="*/ 296 w 324"/>
              <a:gd name="T9" fmla="*/ 0 h 593"/>
              <a:gd name="T10" fmla="*/ 0 w 324"/>
              <a:gd name="T11" fmla="*/ 297 h 593"/>
              <a:gd name="T12" fmla="*/ 296 w 324"/>
              <a:gd name="T13" fmla="*/ 593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4" h="593">
                <a:moveTo>
                  <a:pt x="296" y="593"/>
                </a:moveTo>
                <a:lnTo>
                  <a:pt x="324" y="565"/>
                </a:lnTo>
                <a:lnTo>
                  <a:pt x="55" y="297"/>
                </a:lnTo>
                <a:lnTo>
                  <a:pt x="324" y="28"/>
                </a:lnTo>
                <a:lnTo>
                  <a:pt x="296" y="0"/>
                </a:lnTo>
                <a:lnTo>
                  <a:pt x="0" y="297"/>
                </a:lnTo>
                <a:lnTo>
                  <a:pt x="296" y="593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5AF673D-8A19-471A-8B9A-1A23030B71D7}"/>
              </a:ext>
            </a:extLst>
          </p:cNvPr>
          <p:cNvGrpSpPr/>
          <p:nvPr/>
        </p:nvGrpSpPr>
        <p:grpSpPr>
          <a:xfrm>
            <a:off x="1260291" y="2342854"/>
            <a:ext cx="915447" cy="215444"/>
            <a:chOff x="1260291" y="2175074"/>
            <a:chExt cx="915447" cy="215444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143EFC2F-966F-4C0A-81E3-F3D2004484A3}"/>
                </a:ext>
              </a:extLst>
            </p:cNvPr>
            <p:cNvGrpSpPr/>
            <p:nvPr/>
          </p:nvGrpSpPr>
          <p:grpSpPr>
            <a:xfrm>
              <a:off x="1260291" y="2175074"/>
              <a:ext cx="915447" cy="215444"/>
              <a:chOff x="640483" y="2375800"/>
              <a:chExt cx="915447" cy="215444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B659691C-CE7C-4AC3-905C-3EEFD9E3A430}"/>
                  </a:ext>
                </a:extLst>
              </p:cNvPr>
              <p:cNvSpPr txBox="1"/>
              <p:nvPr/>
            </p:nvSpPr>
            <p:spPr>
              <a:xfrm>
                <a:off x="757957" y="2375800"/>
                <a:ext cx="7344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" dirty="0" err="1"/>
                  <a:t>백점이</a:t>
                </a:r>
                <a:r>
                  <a:rPr lang="ko-KR" altLang="en-US" sz="800" dirty="0"/>
                  <a:t> 회원</a:t>
                </a:r>
                <a:endParaRPr lang="en-US" altLang="ko-KR" sz="800" dirty="0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E670A996-9F65-444D-90D0-C91D13C6F151}"/>
                  </a:ext>
                </a:extLst>
              </p:cNvPr>
              <p:cNvSpPr/>
              <p:nvPr/>
            </p:nvSpPr>
            <p:spPr>
              <a:xfrm>
                <a:off x="640483" y="2398803"/>
                <a:ext cx="167430" cy="1674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6" name="Question">
                <a:extLst>
                  <a:ext uri="{FF2B5EF4-FFF2-40B4-BE49-F238E27FC236}">
                    <a16:creationId xmlns:a16="http://schemas.microsoft.com/office/drawing/2014/main" id="{40C52954-17C4-40D6-AF8F-747A57A2A429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445753" y="2428251"/>
                <a:ext cx="110177" cy="110177"/>
              </a:xfrm>
              <a:custGeom>
                <a:avLst/>
                <a:gdLst>
                  <a:gd name="T0" fmla="*/ 333 w 667"/>
                  <a:gd name="T1" fmla="*/ 0 h 666"/>
                  <a:gd name="T2" fmla="*/ 0 w 667"/>
                  <a:gd name="T3" fmla="*/ 333 h 666"/>
                  <a:gd name="T4" fmla="*/ 333 w 667"/>
                  <a:gd name="T5" fmla="*/ 666 h 666"/>
                  <a:gd name="T6" fmla="*/ 667 w 667"/>
                  <a:gd name="T7" fmla="*/ 333 h 666"/>
                  <a:gd name="T8" fmla="*/ 333 w 667"/>
                  <a:gd name="T9" fmla="*/ 0 h 666"/>
                  <a:gd name="T10" fmla="*/ 333 w 667"/>
                  <a:gd name="T11" fmla="*/ 26 h 666"/>
                  <a:gd name="T12" fmla="*/ 640 w 667"/>
                  <a:gd name="T13" fmla="*/ 333 h 666"/>
                  <a:gd name="T14" fmla="*/ 333 w 667"/>
                  <a:gd name="T15" fmla="*/ 640 h 666"/>
                  <a:gd name="T16" fmla="*/ 27 w 667"/>
                  <a:gd name="T17" fmla="*/ 333 h 666"/>
                  <a:gd name="T18" fmla="*/ 333 w 667"/>
                  <a:gd name="T19" fmla="*/ 26 h 666"/>
                  <a:gd name="T20" fmla="*/ 337 w 667"/>
                  <a:gd name="T21" fmla="*/ 166 h 666"/>
                  <a:gd name="T22" fmla="*/ 247 w 667"/>
                  <a:gd name="T23" fmla="*/ 242 h 666"/>
                  <a:gd name="T24" fmla="*/ 251 w 667"/>
                  <a:gd name="T25" fmla="*/ 248 h 666"/>
                  <a:gd name="T26" fmla="*/ 281 w 667"/>
                  <a:gd name="T27" fmla="*/ 253 h 666"/>
                  <a:gd name="T28" fmla="*/ 287 w 667"/>
                  <a:gd name="T29" fmla="*/ 249 h 666"/>
                  <a:gd name="T30" fmla="*/ 336 w 667"/>
                  <a:gd name="T31" fmla="*/ 204 h 666"/>
                  <a:gd name="T32" fmla="*/ 383 w 667"/>
                  <a:gd name="T33" fmla="*/ 248 h 666"/>
                  <a:gd name="T34" fmla="*/ 360 w 667"/>
                  <a:gd name="T35" fmla="*/ 298 h 666"/>
                  <a:gd name="T36" fmla="*/ 328 w 667"/>
                  <a:gd name="T37" fmla="*/ 342 h 666"/>
                  <a:gd name="T38" fmla="*/ 314 w 667"/>
                  <a:gd name="T39" fmla="*/ 385 h 666"/>
                  <a:gd name="T40" fmla="*/ 314 w 667"/>
                  <a:gd name="T41" fmla="*/ 405 h 666"/>
                  <a:gd name="T42" fmla="*/ 319 w 667"/>
                  <a:gd name="T43" fmla="*/ 410 h 666"/>
                  <a:gd name="T44" fmla="*/ 350 w 667"/>
                  <a:gd name="T45" fmla="*/ 410 h 666"/>
                  <a:gd name="T46" fmla="*/ 355 w 667"/>
                  <a:gd name="T47" fmla="*/ 405 h 666"/>
                  <a:gd name="T48" fmla="*/ 355 w 667"/>
                  <a:gd name="T49" fmla="*/ 390 h 666"/>
                  <a:gd name="T50" fmla="*/ 367 w 667"/>
                  <a:gd name="T51" fmla="*/ 354 h 666"/>
                  <a:gd name="T52" fmla="*/ 399 w 667"/>
                  <a:gd name="T53" fmla="*/ 310 h 666"/>
                  <a:gd name="T54" fmla="*/ 424 w 667"/>
                  <a:gd name="T55" fmla="*/ 248 h 666"/>
                  <a:gd name="T56" fmla="*/ 337 w 667"/>
                  <a:gd name="T57" fmla="*/ 166 h 666"/>
                  <a:gd name="T58" fmla="*/ 316 w 667"/>
                  <a:gd name="T59" fmla="*/ 446 h 666"/>
                  <a:gd name="T60" fmla="*/ 311 w 667"/>
                  <a:gd name="T61" fmla="*/ 451 h 666"/>
                  <a:gd name="T62" fmla="*/ 311 w 667"/>
                  <a:gd name="T63" fmla="*/ 492 h 666"/>
                  <a:gd name="T64" fmla="*/ 316 w 667"/>
                  <a:gd name="T65" fmla="*/ 497 h 666"/>
                  <a:gd name="T66" fmla="*/ 353 w 667"/>
                  <a:gd name="T67" fmla="*/ 497 h 666"/>
                  <a:gd name="T68" fmla="*/ 357 w 667"/>
                  <a:gd name="T69" fmla="*/ 492 h 666"/>
                  <a:gd name="T70" fmla="*/ 357 w 667"/>
                  <a:gd name="T71" fmla="*/ 451 h 666"/>
                  <a:gd name="T72" fmla="*/ 353 w 667"/>
                  <a:gd name="T73" fmla="*/ 446 h 666"/>
                  <a:gd name="T74" fmla="*/ 316 w 667"/>
                  <a:gd name="T75" fmla="*/ 446 h 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67" h="666">
                    <a:moveTo>
                      <a:pt x="333" y="0"/>
                    </a:moveTo>
                    <a:cubicBezTo>
                      <a:pt x="149" y="0"/>
                      <a:pt x="0" y="149"/>
                      <a:pt x="0" y="333"/>
                    </a:cubicBezTo>
                    <a:cubicBezTo>
                      <a:pt x="0" y="517"/>
                      <a:pt x="149" y="666"/>
                      <a:pt x="333" y="666"/>
                    </a:cubicBezTo>
                    <a:cubicBezTo>
                      <a:pt x="517" y="666"/>
                      <a:pt x="667" y="517"/>
                      <a:pt x="667" y="333"/>
                    </a:cubicBezTo>
                    <a:cubicBezTo>
                      <a:pt x="667" y="149"/>
                      <a:pt x="517" y="0"/>
                      <a:pt x="333" y="0"/>
                    </a:cubicBezTo>
                    <a:close/>
                    <a:moveTo>
                      <a:pt x="333" y="26"/>
                    </a:moveTo>
                    <a:cubicBezTo>
                      <a:pt x="503" y="26"/>
                      <a:pt x="640" y="163"/>
                      <a:pt x="640" y="333"/>
                    </a:cubicBezTo>
                    <a:cubicBezTo>
                      <a:pt x="640" y="502"/>
                      <a:pt x="503" y="640"/>
                      <a:pt x="333" y="640"/>
                    </a:cubicBezTo>
                    <a:cubicBezTo>
                      <a:pt x="164" y="640"/>
                      <a:pt x="27" y="502"/>
                      <a:pt x="27" y="333"/>
                    </a:cubicBezTo>
                    <a:cubicBezTo>
                      <a:pt x="27" y="163"/>
                      <a:pt x="164" y="26"/>
                      <a:pt x="333" y="26"/>
                    </a:cubicBezTo>
                    <a:close/>
                    <a:moveTo>
                      <a:pt x="337" y="166"/>
                    </a:moveTo>
                    <a:cubicBezTo>
                      <a:pt x="288" y="166"/>
                      <a:pt x="255" y="196"/>
                      <a:pt x="247" y="242"/>
                    </a:cubicBezTo>
                    <a:cubicBezTo>
                      <a:pt x="247" y="245"/>
                      <a:pt x="248" y="247"/>
                      <a:pt x="251" y="248"/>
                    </a:cubicBezTo>
                    <a:lnTo>
                      <a:pt x="281" y="253"/>
                    </a:lnTo>
                    <a:cubicBezTo>
                      <a:pt x="284" y="253"/>
                      <a:pt x="286" y="252"/>
                      <a:pt x="287" y="249"/>
                    </a:cubicBezTo>
                    <a:cubicBezTo>
                      <a:pt x="292" y="220"/>
                      <a:pt x="310" y="204"/>
                      <a:pt x="336" y="204"/>
                    </a:cubicBezTo>
                    <a:cubicBezTo>
                      <a:pt x="364" y="204"/>
                      <a:pt x="383" y="221"/>
                      <a:pt x="383" y="248"/>
                    </a:cubicBezTo>
                    <a:cubicBezTo>
                      <a:pt x="383" y="264"/>
                      <a:pt x="377" y="275"/>
                      <a:pt x="360" y="298"/>
                    </a:cubicBezTo>
                    <a:lnTo>
                      <a:pt x="328" y="342"/>
                    </a:lnTo>
                    <a:cubicBezTo>
                      <a:pt x="318" y="356"/>
                      <a:pt x="314" y="366"/>
                      <a:pt x="314" y="385"/>
                    </a:cubicBezTo>
                    <a:lnTo>
                      <a:pt x="314" y="405"/>
                    </a:lnTo>
                    <a:cubicBezTo>
                      <a:pt x="314" y="408"/>
                      <a:pt x="316" y="410"/>
                      <a:pt x="319" y="410"/>
                    </a:cubicBezTo>
                    <a:lnTo>
                      <a:pt x="350" y="410"/>
                    </a:lnTo>
                    <a:cubicBezTo>
                      <a:pt x="353" y="410"/>
                      <a:pt x="355" y="408"/>
                      <a:pt x="355" y="405"/>
                    </a:cubicBezTo>
                    <a:lnTo>
                      <a:pt x="355" y="390"/>
                    </a:lnTo>
                    <a:cubicBezTo>
                      <a:pt x="355" y="373"/>
                      <a:pt x="358" y="367"/>
                      <a:pt x="367" y="354"/>
                    </a:cubicBezTo>
                    <a:lnTo>
                      <a:pt x="399" y="310"/>
                    </a:lnTo>
                    <a:cubicBezTo>
                      <a:pt x="416" y="287"/>
                      <a:pt x="424" y="271"/>
                      <a:pt x="424" y="248"/>
                    </a:cubicBezTo>
                    <a:cubicBezTo>
                      <a:pt x="424" y="200"/>
                      <a:pt x="389" y="166"/>
                      <a:pt x="337" y="166"/>
                    </a:cubicBezTo>
                    <a:close/>
                    <a:moveTo>
                      <a:pt x="316" y="446"/>
                    </a:moveTo>
                    <a:cubicBezTo>
                      <a:pt x="313" y="446"/>
                      <a:pt x="311" y="448"/>
                      <a:pt x="311" y="451"/>
                    </a:cubicBezTo>
                    <a:lnTo>
                      <a:pt x="311" y="492"/>
                    </a:lnTo>
                    <a:cubicBezTo>
                      <a:pt x="311" y="495"/>
                      <a:pt x="313" y="497"/>
                      <a:pt x="316" y="497"/>
                    </a:cubicBezTo>
                    <a:lnTo>
                      <a:pt x="353" y="497"/>
                    </a:lnTo>
                    <a:cubicBezTo>
                      <a:pt x="355" y="497"/>
                      <a:pt x="357" y="495"/>
                      <a:pt x="357" y="492"/>
                    </a:cubicBezTo>
                    <a:lnTo>
                      <a:pt x="357" y="451"/>
                    </a:lnTo>
                    <a:cubicBezTo>
                      <a:pt x="357" y="448"/>
                      <a:pt x="355" y="446"/>
                      <a:pt x="353" y="446"/>
                    </a:cubicBezTo>
                    <a:lnTo>
                      <a:pt x="316" y="446"/>
                    </a:lnTo>
                    <a:close/>
                  </a:path>
                </a:pathLst>
              </a:custGeom>
              <a:solidFill>
                <a:srgbClr val="5F5F5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pic>
          <p:nvPicPr>
            <p:cNvPr id="53" name="그림 52" descr="가위이(가) 표시된 사진&#10;&#10;자동 생성된 설명">
              <a:extLst>
                <a:ext uri="{FF2B5EF4-FFF2-40B4-BE49-F238E27FC236}">
                  <a16:creationId xmlns:a16="http://schemas.microsoft.com/office/drawing/2014/main" id="{FCFD6325-6210-4AD5-90A8-2A89DCF93B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30" y="2224066"/>
              <a:ext cx="117968" cy="117968"/>
            </a:xfrm>
            <a:prstGeom prst="rect">
              <a:avLst/>
            </a:prstGeom>
          </p:spPr>
        </p:pic>
      </p:grpSp>
      <p:pic>
        <p:nvPicPr>
          <p:cNvPr id="57" name="그림 56" descr="방, 커튼이(가) 표시된 사진&#10;&#10;자동 생성된 설명">
            <a:extLst>
              <a:ext uri="{FF2B5EF4-FFF2-40B4-BE49-F238E27FC236}">
                <a16:creationId xmlns:a16="http://schemas.microsoft.com/office/drawing/2014/main" id="{8D99A8BB-1F16-4DF1-B18F-7B2298C11F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363" t="33077" r="63043" b="40221"/>
          <a:stretch/>
        </p:blipFill>
        <p:spPr>
          <a:xfrm rot="5400000">
            <a:off x="724987" y="2078767"/>
            <a:ext cx="448589" cy="462354"/>
          </a:xfrm>
          <a:prstGeom prst="flowChartConnector">
            <a:avLst/>
          </a:prstGeom>
          <a:ln w="28575">
            <a:solidFill>
              <a:schemeClr val="bg1"/>
            </a:solidFill>
          </a:ln>
        </p:spPr>
      </p:pic>
      <p:sp>
        <p:nvSpPr>
          <p:cNvPr id="64" name="Camera">
            <a:extLst>
              <a:ext uri="{FF2B5EF4-FFF2-40B4-BE49-F238E27FC236}">
                <a16:creationId xmlns:a16="http://schemas.microsoft.com/office/drawing/2014/main" id="{4394718F-49C1-4B8E-A9B3-3F2189010F4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37037" y="2449687"/>
            <a:ext cx="109958" cy="89475"/>
          </a:xfrm>
          <a:custGeom>
            <a:avLst/>
            <a:gdLst>
              <a:gd name="T0" fmla="*/ 325 w 666"/>
              <a:gd name="T1" fmla="*/ 0 h 534"/>
              <a:gd name="T2" fmla="*/ 266 w 666"/>
              <a:gd name="T3" fmla="*/ 45 h 534"/>
              <a:gd name="T4" fmla="*/ 257 w 666"/>
              <a:gd name="T5" fmla="*/ 67 h 534"/>
              <a:gd name="T6" fmla="*/ 186 w 666"/>
              <a:gd name="T7" fmla="*/ 67 h 534"/>
              <a:gd name="T8" fmla="*/ 186 w 666"/>
              <a:gd name="T9" fmla="*/ 54 h 534"/>
              <a:gd name="T10" fmla="*/ 173 w 666"/>
              <a:gd name="T11" fmla="*/ 40 h 534"/>
              <a:gd name="T12" fmla="*/ 80 w 666"/>
              <a:gd name="T13" fmla="*/ 40 h 534"/>
              <a:gd name="T14" fmla="*/ 66 w 666"/>
              <a:gd name="T15" fmla="*/ 54 h 534"/>
              <a:gd name="T16" fmla="*/ 66 w 666"/>
              <a:gd name="T17" fmla="*/ 72 h 534"/>
              <a:gd name="T18" fmla="*/ 0 w 666"/>
              <a:gd name="T19" fmla="*/ 160 h 534"/>
              <a:gd name="T20" fmla="*/ 0 w 666"/>
              <a:gd name="T21" fmla="*/ 440 h 534"/>
              <a:gd name="T22" fmla="*/ 93 w 666"/>
              <a:gd name="T23" fmla="*/ 534 h 534"/>
              <a:gd name="T24" fmla="*/ 573 w 666"/>
              <a:gd name="T25" fmla="*/ 534 h 534"/>
              <a:gd name="T26" fmla="*/ 666 w 666"/>
              <a:gd name="T27" fmla="*/ 440 h 534"/>
              <a:gd name="T28" fmla="*/ 666 w 666"/>
              <a:gd name="T29" fmla="*/ 160 h 534"/>
              <a:gd name="T30" fmla="*/ 573 w 666"/>
              <a:gd name="T31" fmla="*/ 67 h 534"/>
              <a:gd name="T32" fmla="*/ 542 w 666"/>
              <a:gd name="T33" fmla="*/ 67 h 534"/>
              <a:gd name="T34" fmla="*/ 534 w 666"/>
              <a:gd name="T35" fmla="*/ 45 h 534"/>
              <a:gd name="T36" fmla="*/ 475 w 666"/>
              <a:gd name="T37" fmla="*/ 0 h 534"/>
              <a:gd name="T38" fmla="*/ 325 w 666"/>
              <a:gd name="T39" fmla="*/ 0 h 534"/>
              <a:gd name="T40" fmla="*/ 325 w 666"/>
              <a:gd name="T41" fmla="*/ 27 h 534"/>
              <a:gd name="T42" fmla="*/ 475 w 666"/>
              <a:gd name="T43" fmla="*/ 27 h 534"/>
              <a:gd name="T44" fmla="*/ 509 w 666"/>
              <a:gd name="T45" fmla="*/ 55 h 534"/>
              <a:gd name="T46" fmla="*/ 521 w 666"/>
              <a:gd name="T47" fmla="*/ 85 h 534"/>
              <a:gd name="T48" fmla="*/ 533 w 666"/>
              <a:gd name="T49" fmla="*/ 94 h 534"/>
              <a:gd name="T50" fmla="*/ 573 w 666"/>
              <a:gd name="T51" fmla="*/ 94 h 534"/>
              <a:gd name="T52" fmla="*/ 640 w 666"/>
              <a:gd name="T53" fmla="*/ 160 h 534"/>
              <a:gd name="T54" fmla="*/ 640 w 666"/>
              <a:gd name="T55" fmla="*/ 440 h 534"/>
              <a:gd name="T56" fmla="*/ 573 w 666"/>
              <a:gd name="T57" fmla="*/ 507 h 534"/>
              <a:gd name="T58" fmla="*/ 93 w 666"/>
              <a:gd name="T59" fmla="*/ 507 h 534"/>
              <a:gd name="T60" fmla="*/ 26 w 666"/>
              <a:gd name="T61" fmla="*/ 440 h 534"/>
              <a:gd name="T62" fmla="*/ 26 w 666"/>
              <a:gd name="T63" fmla="*/ 160 h 534"/>
              <a:gd name="T64" fmla="*/ 82 w 666"/>
              <a:gd name="T65" fmla="*/ 95 h 534"/>
              <a:gd name="T66" fmla="*/ 93 w 666"/>
              <a:gd name="T67" fmla="*/ 82 h 534"/>
              <a:gd name="T68" fmla="*/ 93 w 666"/>
              <a:gd name="T69" fmla="*/ 67 h 534"/>
              <a:gd name="T70" fmla="*/ 160 w 666"/>
              <a:gd name="T71" fmla="*/ 67 h 534"/>
              <a:gd name="T72" fmla="*/ 160 w 666"/>
              <a:gd name="T73" fmla="*/ 80 h 534"/>
              <a:gd name="T74" fmla="*/ 173 w 666"/>
              <a:gd name="T75" fmla="*/ 94 h 534"/>
              <a:gd name="T76" fmla="*/ 266 w 666"/>
              <a:gd name="T77" fmla="*/ 94 h 534"/>
              <a:gd name="T78" fmla="*/ 279 w 666"/>
              <a:gd name="T79" fmla="*/ 85 h 534"/>
              <a:gd name="T80" fmla="*/ 291 w 666"/>
              <a:gd name="T81" fmla="*/ 55 h 534"/>
              <a:gd name="T82" fmla="*/ 325 w 666"/>
              <a:gd name="T83" fmla="*/ 27 h 534"/>
              <a:gd name="T84" fmla="*/ 400 w 666"/>
              <a:gd name="T85" fmla="*/ 120 h 534"/>
              <a:gd name="T86" fmla="*/ 226 w 666"/>
              <a:gd name="T87" fmla="*/ 294 h 534"/>
              <a:gd name="T88" fmla="*/ 400 w 666"/>
              <a:gd name="T89" fmla="*/ 467 h 534"/>
              <a:gd name="T90" fmla="*/ 573 w 666"/>
              <a:gd name="T91" fmla="*/ 294 h 534"/>
              <a:gd name="T92" fmla="*/ 400 w 666"/>
              <a:gd name="T93" fmla="*/ 120 h 534"/>
              <a:gd name="T94" fmla="*/ 93 w 666"/>
              <a:gd name="T95" fmla="*/ 134 h 534"/>
              <a:gd name="T96" fmla="*/ 66 w 666"/>
              <a:gd name="T97" fmla="*/ 160 h 534"/>
              <a:gd name="T98" fmla="*/ 93 w 666"/>
              <a:gd name="T99" fmla="*/ 187 h 534"/>
              <a:gd name="T100" fmla="*/ 120 w 666"/>
              <a:gd name="T101" fmla="*/ 160 h 534"/>
              <a:gd name="T102" fmla="*/ 93 w 666"/>
              <a:gd name="T103" fmla="*/ 134 h 534"/>
              <a:gd name="T104" fmla="*/ 400 w 666"/>
              <a:gd name="T105" fmla="*/ 147 h 534"/>
              <a:gd name="T106" fmla="*/ 546 w 666"/>
              <a:gd name="T107" fmla="*/ 294 h 534"/>
              <a:gd name="T108" fmla="*/ 400 w 666"/>
              <a:gd name="T109" fmla="*/ 440 h 534"/>
              <a:gd name="T110" fmla="*/ 253 w 666"/>
              <a:gd name="T111" fmla="*/ 294 h 534"/>
              <a:gd name="T112" fmla="*/ 400 w 666"/>
              <a:gd name="T113" fmla="*/ 147 h 5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666" h="534">
                <a:moveTo>
                  <a:pt x="325" y="0"/>
                </a:moveTo>
                <a:cubicBezTo>
                  <a:pt x="299" y="0"/>
                  <a:pt x="276" y="19"/>
                  <a:pt x="266" y="45"/>
                </a:cubicBezTo>
                <a:cubicBezTo>
                  <a:pt x="263" y="53"/>
                  <a:pt x="260" y="60"/>
                  <a:pt x="257" y="67"/>
                </a:cubicBezTo>
                <a:lnTo>
                  <a:pt x="186" y="67"/>
                </a:lnTo>
                <a:lnTo>
                  <a:pt x="186" y="54"/>
                </a:lnTo>
                <a:cubicBezTo>
                  <a:pt x="186" y="46"/>
                  <a:pt x="180" y="40"/>
                  <a:pt x="173" y="40"/>
                </a:cubicBezTo>
                <a:lnTo>
                  <a:pt x="80" y="40"/>
                </a:lnTo>
                <a:cubicBezTo>
                  <a:pt x="72" y="40"/>
                  <a:pt x="66" y="46"/>
                  <a:pt x="66" y="54"/>
                </a:cubicBezTo>
                <a:lnTo>
                  <a:pt x="66" y="72"/>
                </a:lnTo>
                <a:cubicBezTo>
                  <a:pt x="28" y="84"/>
                  <a:pt x="0" y="118"/>
                  <a:pt x="0" y="160"/>
                </a:cubicBezTo>
                <a:lnTo>
                  <a:pt x="0" y="440"/>
                </a:lnTo>
                <a:cubicBezTo>
                  <a:pt x="0" y="492"/>
                  <a:pt x="42" y="534"/>
                  <a:pt x="93" y="534"/>
                </a:cubicBezTo>
                <a:lnTo>
                  <a:pt x="573" y="534"/>
                </a:lnTo>
                <a:cubicBezTo>
                  <a:pt x="624" y="534"/>
                  <a:pt x="666" y="492"/>
                  <a:pt x="666" y="440"/>
                </a:cubicBezTo>
                <a:lnTo>
                  <a:pt x="666" y="160"/>
                </a:lnTo>
                <a:cubicBezTo>
                  <a:pt x="666" y="109"/>
                  <a:pt x="624" y="67"/>
                  <a:pt x="573" y="67"/>
                </a:cubicBezTo>
                <a:lnTo>
                  <a:pt x="542" y="67"/>
                </a:lnTo>
                <a:lnTo>
                  <a:pt x="534" y="45"/>
                </a:lnTo>
                <a:cubicBezTo>
                  <a:pt x="524" y="19"/>
                  <a:pt x="500" y="0"/>
                  <a:pt x="475" y="0"/>
                </a:cubicBezTo>
                <a:lnTo>
                  <a:pt x="325" y="0"/>
                </a:lnTo>
                <a:close/>
                <a:moveTo>
                  <a:pt x="325" y="27"/>
                </a:moveTo>
                <a:lnTo>
                  <a:pt x="475" y="27"/>
                </a:lnTo>
                <a:cubicBezTo>
                  <a:pt x="485" y="27"/>
                  <a:pt x="502" y="39"/>
                  <a:pt x="509" y="55"/>
                </a:cubicBezTo>
                <a:lnTo>
                  <a:pt x="521" y="85"/>
                </a:lnTo>
                <a:cubicBezTo>
                  <a:pt x="523" y="90"/>
                  <a:pt x="528" y="94"/>
                  <a:pt x="533" y="94"/>
                </a:cubicBezTo>
                <a:lnTo>
                  <a:pt x="573" y="94"/>
                </a:lnTo>
                <a:cubicBezTo>
                  <a:pt x="610" y="94"/>
                  <a:pt x="640" y="123"/>
                  <a:pt x="640" y="160"/>
                </a:cubicBezTo>
                <a:lnTo>
                  <a:pt x="640" y="440"/>
                </a:lnTo>
                <a:cubicBezTo>
                  <a:pt x="640" y="477"/>
                  <a:pt x="610" y="507"/>
                  <a:pt x="573" y="507"/>
                </a:cubicBezTo>
                <a:lnTo>
                  <a:pt x="93" y="507"/>
                </a:lnTo>
                <a:cubicBezTo>
                  <a:pt x="56" y="507"/>
                  <a:pt x="26" y="477"/>
                  <a:pt x="26" y="440"/>
                </a:cubicBezTo>
                <a:lnTo>
                  <a:pt x="26" y="160"/>
                </a:lnTo>
                <a:cubicBezTo>
                  <a:pt x="26" y="127"/>
                  <a:pt x="50" y="100"/>
                  <a:pt x="82" y="95"/>
                </a:cubicBezTo>
                <a:cubicBezTo>
                  <a:pt x="88" y="94"/>
                  <a:pt x="93" y="88"/>
                  <a:pt x="93" y="82"/>
                </a:cubicBezTo>
                <a:lnTo>
                  <a:pt x="93" y="67"/>
                </a:lnTo>
                <a:lnTo>
                  <a:pt x="160" y="67"/>
                </a:lnTo>
                <a:lnTo>
                  <a:pt x="160" y="80"/>
                </a:lnTo>
                <a:cubicBezTo>
                  <a:pt x="160" y="88"/>
                  <a:pt x="166" y="94"/>
                  <a:pt x="173" y="94"/>
                </a:cubicBezTo>
                <a:lnTo>
                  <a:pt x="266" y="94"/>
                </a:lnTo>
                <a:cubicBezTo>
                  <a:pt x="272" y="94"/>
                  <a:pt x="277" y="90"/>
                  <a:pt x="279" y="85"/>
                </a:cubicBezTo>
                <a:lnTo>
                  <a:pt x="291" y="55"/>
                </a:lnTo>
                <a:cubicBezTo>
                  <a:pt x="297" y="39"/>
                  <a:pt x="314" y="27"/>
                  <a:pt x="325" y="27"/>
                </a:cubicBezTo>
                <a:close/>
                <a:moveTo>
                  <a:pt x="400" y="120"/>
                </a:moveTo>
                <a:cubicBezTo>
                  <a:pt x="304" y="120"/>
                  <a:pt x="226" y="198"/>
                  <a:pt x="226" y="294"/>
                </a:cubicBezTo>
                <a:cubicBezTo>
                  <a:pt x="226" y="389"/>
                  <a:pt x="304" y="467"/>
                  <a:pt x="400" y="467"/>
                </a:cubicBezTo>
                <a:cubicBezTo>
                  <a:pt x="495" y="467"/>
                  <a:pt x="573" y="389"/>
                  <a:pt x="573" y="294"/>
                </a:cubicBezTo>
                <a:cubicBezTo>
                  <a:pt x="573" y="198"/>
                  <a:pt x="495" y="120"/>
                  <a:pt x="400" y="120"/>
                </a:cubicBezTo>
                <a:close/>
                <a:moveTo>
                  <a:pt x="93" y="134"/>
                </a:moveTo>
                <a:cubicBezTo>
                  <a:pt x="78" y="134"/>
                  <a:pt x="66" y="146"/>
                  <a:pt x="66" y="160"/>
                </a:cubicBezTo>
                <a:cubicBezTo>
                  <a:pt x="66" y="175"/>
                  <a:pt x="78" y="187"/>
                  <a:pt x="93" y="187"/>
                </a:cubicBezTo>
                <a:cubicBezTo>
                  <a:pt x="108" y="187"/>
                  <a:pt x="120" y="175"/>
                  <a:pt x="120" y="160"/>
                </a:cubicBezTo>
                <a:cubicBezTo>
                  <a:pt x="120" y="146"/>
                  <a:pt x="108" y="134"/>
                  <a:pt x="93" y="134"/>
                </a:cubicBezTo>
                <a:close/>
                <a:moveTo>
                  <a:pt x="400" y="147"/>
                </a:moveTo>
                <a:cubicBezTo>
                  <a:pt x="481" y="147"/>
                  <a:pt x="546" y="213"/>
                  <a:pt x="546" y="294"/>
                </a:cubicBezTo>
                <a:cubicBezTo>
                  <a:pt x="546" y="375"/>
                  <a:pt x="481" y="440"/>
                  <a:pt x="400" y="440"/>
                </a:cubicBezTo>
                <a:cubicBezTo>
                  <a:pt x="319" y="440"/>
                  <a:pt x="253" y="375"/>
                  <a:pt x="253" y="294"/>
                </a:cubicBezTo>
                <a:cubicBezTo>
                  <a:pt x="253" y="213"/>
                  <a:pt x="319" y="147"/>
                  <a:pt x="400" y="147"/>
                </a:cubicBezTo>
                <a:close/>
              </a:path>
            </a:pathLst>
          </a:custGeom>
          <a:solidFill>
            <a:srgbClr val="5F5F5F"/>
          </a:solidFill>
          <a:ln w="635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BBDC673-8CF9-4DEC-BA25-18E61FA55F5B}"/>
              </a:ext>
            </a:extLst>
          </p:cNvPr>
          <p:cNvSpPr/>
          <p:nvPr/>
        </p:nvSpPr>
        <p:spPr>
          <a:xfrm>
            <a:off x="342464" y="1515162"/>
            <a:ext cx="2305845" cy="4540581"/>
          </a:xfrm>
          <a:prstGeom prst="rect">
            <a:avLst/>
          </a:prstGeom>
          <a:noFill/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ko-KR" sz="8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3" name="Arrow Left">
            <a:extLst>
              <a:ext uri="{FF2B5EF4-FFF2-40B4-BE49-F238E27FC236}">
                <a16:creationId xmlns:a16="http://schemas.microsoft.com/office/drawing/2014/main" id="{68A9F749-5127-4D87-B32F-8F7D46DA2FDA}"/>
              </a:ext>
            </a:extLst>
          </p:cNvPr>
          <p:cNvSpPr>
            <a:spLocks noChangeAspect="1"/>
          </p:cNvSpPr>
          <p:nvPr/>
        </p:nvSpPr>
        <p:spPr bwMode="auto">
          <a:xfrm>
            <a:off x="3415916" y="1717061"/>
            <a:ext cx="112713" cy="79375"/>
          </a:xfrm>
          <a:custGeom>
            <a:avLst/>
            <a:gdLst>
              <a:gd name="T0" fmla="*/ 164 w 463"/>
              <a:gd name="T1" fmla="*/ 0 h 326"/>
              <a:gd name="T2" fmla="*/ 155 w 463"/>
              <a:gd name="T3" fmla="*/ 4 h 326"/>
              <a:gd name="T4" fmla="*/ 0 w 463"/>
              <a:gd name="T5" fmla="*/ 159 h 326"/>
              <a:gd name="T6" fmla="*/ 155 w 463"/>
              <a:gd name="T7" fmla="*/ 313 h 326"/>
              <a:gd name="T8" fmla="*/ 174 w 463"/>
              <a:gd name="T9" fmla="*/ 294 h 326"/>
              <a:gd name="T10" fmla="*/ 51 w 463"/>
              <a:gd name="T11" fmla="*/ 172 h 326"/>
              <a:gd name="T12" fmla="*/ 445 w 463"/>
              <a:gd name="T13" fmla="*/ 172 h 326"/>
              <a:gd name="T14" fmla="*/ 445 w 463"/>
              <a:gd name="T15" fmla="*/ 145 h 326"/>
              <a:gd name="T16" fmla="*/ 51 w 463"/>
              <a:gd name="T17" fmla="*/ 145 h 326"/>
              <a:gd name="T18" fmla="*/ 174 w 463"/>
              <a:gd name="T19" fmla="*/ 23 h 326"/>
              <a:gd name="T20" fmla="*/ 164 w 463"/>
              <a:gd name="T21" fmla="*/ 0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3" h="326">
                <a:moveTo>
                  <a:pt x="164" y="0"/>
                </a:moveTo>
                <a:cubicBezTo>
                  <a:pt x="161" y="0"/>
                  <a:pt x="157" y="1"/>
                  <a:pt x="155" y="4"/>
                </a:cubicBezTo>
                <a:lnTo>
                  <a:pt x="0" y="159"/>
                </a:lnTo>
                <a:lnTo>
                  <a:pt x="155" y="313"/>
                </a:lnTo>
                <a:cubicBezTo>
                  <a:pt x="167" y="326"/>
                  <a:pt x="187" y="307"/>
                  <a:pt x="174" y="294"/>
                </a:cubicBezTo>
                <a:lnTo>
                  <a:pt x="51" y="172"/>
                </a:lnTo>
                <a:lnTo>
                  <a:pt x="445" y="172"/>
                </a:lnTo>
                <a:cubicBezTo>
                  <a:pt x="463" y="172"/>
                  <a:pt x="463" y="145"/>
                  <a:pt x="445" y="145"/>
                </a:cubicBezTo>
                <a:lnTo>
                  <a:pt x="51" y="145"/>
                </a:lnTo>
                <a:lnTo>
                  <a:pt x="174" y="23"/>
                </a:lnTo>
                <a:cubicBezTo>
                  <a:pt x="182" y="14"/>
                  <a:pt x="176" y="0"/>
                  <a:pt x="164" y="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86A6CFE1-87D9-44AB-8EA3-1B12784E475E}"/>
              </a:ext>
            </a:extLst>
          </p:cNvPr>
          <p:cNvSpPr/>
          <p:nvPr/>
        </p:nvSpPr>
        <p:spPr>
          <a:xfrm>
            <a:off x="3404581" y="2914462"/>
            <a:ext cx="2187291" cy="1106321"/>
          </a:xfrm>
          <a:prstGeom prst="roundRect">
            <a:avLst>
              <a:gd name="adj" fmla="val 10470"/>
            </a:avLst>
          </a:prstGeom>
          <a:noFill/>
          <a:ln w="9525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Add">
            <a:extLst>
              <a:ext uri="{FF2B5EF4-FFF2-40B4-BE49-F238E27FC236}">
                <a16:creationId xmlns:a16="http://schemas.microsoft.com/office/drawing/2014/main" id="{260D1F2C-62EE-458F-BBE6-486402273AE2}"/>
              </a:ext>
            </a:extLst>
          </p:cNvPr>
          <p:cNvSpPr>
            <a:spLocks noChangeAspect="1"/>
          </p:cNvSpPr>
          <p:nvPr/>
        </p:nvSpPr>
        <p:spPr bwMode="auto">
          <a:xfrm>
            <a:off x="4338278" y="3149150"/>
            <a:ext cx="303513" cy="303513"/>
          </a:xfrm>
          <a:custGeom>
            <a:avLst/>
            <a:gdLst>
              <a:gd name="T0" fmla="*/ 29 w 66"/>
              <a:gd name="T1" fmla="*/ 0 h 66"/>
              <a:gd name="T2" fmla="*/ 29 w 66"/>
              <a:gd name="T3" fmla="*/ 29 h 66"/>
              <a:gd name="T4" fmla="*/ 0 w 66"/>
              <a:gd name="T5" fmla="*/ 29 h 66"/>
              <a:gd name="T6" fmla="*/ 0 w 66"/>
              <a:gd name="T7" fmla="*/ 37 h 66"/>
              <a:gd name="T8" fmla="*/ 29 w 66"/>
              <a:gd name="T9" fmla="*/ 37 h 66"/>
              <a:gd name="T10" fmla="*/ 29 w 66"/>
              <a:gd name="T11" fmla="*/ 66 h 66"/>
              <a:gd name="T12" fmla="*/ 37 w 66"/>
              <a:gd name="T13" fmla="*/ 66 h 66"/>
              <a:gd name="T14" fmla="*/ 37 w 66"/>
              <a:gd name="T15" fmla="*/ 37 h 66"/>
              <a:gd name="T16" fmla="*/ 66 w 66"/>
              <a:gd name="T17" fmla="*/ 37 h 66"/>
              <a:gd name="T18" fmla="*/ 66 w 66"/>
              <a:gd name="T19" fmla="*/ 29 h 66"/>
              <a:gd name="T20" fmla="*/ 37 w 66"/>
              <a:gd name="T21" fmla="*/ 29 h 66"/>
              <a:gd name="T22" fmla="*/ 37 w 66"/>
              <a:gd name="T23" fmla="*/ 0 h 66"/>
              <a:gd name="T24" fmla="*/ 29 w 66"/>
              <a:gd name="T25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6" h="66">
                <a:moveTo>
                  <a:pt x="29" y="0"/>
                </a:moveTo>
                <a:lnTo>
                  <a:pt x="29" y="29"/>
                </a:lnTo>
                <a:lnTo>
                  <a:pt x="0" y="29"/>
                </a:lnTo>
                <a:lnTo>
                  <a:pt x="0" y="37"/>
                </a:lnTo>
                <a:lnTo>
                  <a:pt x="29" y="37"/>
                </a:lnTo>
                <a:lnTo>
                  <a:pt x="29" y="66"/>
                </a:lnTo>
                <a:lnTo>
                  <a:pt x="37" y="66"/>
                </a:lnTo>
                <a:lnTo>
                  <a:pt x="37" y="37"/>
                </a:lnTo>
                <a:lnTo>
                  <a:pt x="66" y="37"/>
                </a:lnTo>
                <a:lnTo>
                  <a:pt x="66" y="29"/>
                </a:lnTo>
                <a:lnTo>
                  <a:pt x="37" y="29"/>
                </a:lnTo>
                <a:lnTo>
                  <a:pt x="37" y="0"/>
                </a:lnTo>
                <a:lnTo>
                  <a:pt x="29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DB863F0-0584-4DAE-A88A-C33587CE188C}"/>
              </a:ext>
            </a:extLst>
          </p:cNvPr>
          <p:cNvSpPr txBox="1"/>
          <p:nvPr/>
        </p:nvSpPr>
        <p:spPr>
          <a:xfrm>
            <a:off x="3555218" y="3754671"/>
            <a:ext cx="1884560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00" dirty="0"/>
              <a:t>* </a:t>
            </a:r>
            <a:r>
              <a:rPr lang="ko-KR" altLang="en-US" sz="700" dirty="0"/>
              <a:t>과목 추가는 담당선생님께 문의해주세요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57836FF-AA50-4F86-9771-BD6BDFEBFE8C}"/>
              </a:ext>
            </a:extLst>
          </p:cNvPr>
          <p:cNvSpPr txBox="1"/>
          <p:nvPr/>
        </p:nvSpPr>
        <p:spPr>
          <a:xfrm>
            <a:off x="3656756" y="3497318"/>
            <a:ext cx="167500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b="1" dirty="0"/>
              <a:t>다른 학습상품 둘러보기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1A1A178-DB4F-43A6-8D8D-729F52395FB2}"/>
              </a:ext>
            </a:extLst>
          </p:cNvPr>
          <p:cNvSpPr txBox="1"/>
          <p:nvPr/>
        </p:nvSpPr>
        <p:spPr>
          <a:xfrm>
            <a:off x="4175754" y="163482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학습현황</a:t>
            </a:r>
          </a:p>
        </p:txBody>
      </p:sp>
      <p:grpSp>
        <p:nvGrpSpPr>
          <p:cNvPr id="85" name="Placeholder">
            <a:extLst>
              <a:ext uri="{FF2B5EF4-FFF2-40B4-BE49-F238E27FC236}">
                <a16:creationId xmlns:a16="http://schemas.microsoft.com/office/drawing/2014/main" id="{0FB8C85A-8B0D-4AA5-ADAE-439FA17EC247}"/>
              </a:ext>
            </a:extLst>
          </p:cNvPr>
          <p:cNvGrpSpPr>
            <a:grpSpLocks/>
          </p:cNvGrpSpPr>
          <p:nvPr/>
        </p:nvGrpSpPr>
        <p:grpSpPr bwMode="auto">
          <a:xfrm>
            <a:off x="3337110" y="4114822"/>
            <a:ext cx="2296001" cy="743817"/>
            <a:chOff x="508000" y="1397000"/>
            <a:chExt cx="1008112" cy="1008112"/>
          </a:xfrm>
          <a:solidFill>
            <a:srgbClr val="FFFFFF"/>
          </a:solidFill>
        </p:grpSpPr>
        <p:sp>
          <p:nvSpPr>
            <p:cNvPr id="86" name="Border">
              <a:extLst>
                <a:ext uri="{FF2B5EF4-FFF2-40B4-BE49-F238E27FC236}">
                  <a16:creationId xmlns:a16="http://schemas.microsoft.com/office/drawing/2014/main" id="{A13B6DF2-A340-4C1F-BBCA-94CDEC52B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7" name="Line 2">
              <a:extLst>
                <a:ext uri="{FF2B5EF4-FFF2-40B4-BE49-F238E27FC236}">
                  <a16:creationId xmlns:a16="http://schemas.microsoft.com/office/drawing/2014/main" id="{41E77364-2A28-42E7-A438-2D6725C97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8" name="Line 1">
              <a:extLst>
                <a:ext uri="{FF2B5EF4-FFF2-40B4-BE49-F238E27FC236}">
                  <a16:creationId xmlns:a16="http://schemas.microsoft.com/office/drawing/2014/main" id="{D8EFA8D1-06CE-4963-9F6C-8B70E6BE8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B2EDA63A-5A55-480A-9603-51ED855FE14A}"/>
              </a:ext>
            </a:extLst>
          </p:cNvPr>
          <p:cNvSpPr txBox="1"/>
          <p:nvPr/>
        </p:nvSpPr>
        <p:spPr>
          <a:xfrm>
            <a:off x="3360651" y="4171218"/>
            <a:ext cx="95410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/>
              <a:t>회원을 위하는</a:t>
            </a:r>
            <a:endParaRPr lang="en-US" altLang="ko-KR" sz="700" dirty="0"/>
          </a:p>
          <a:p>
            <a:r>
              <a:rPr lang="ko-KR" altLang="en-US" sz="1200" b="1" dirty="0" err="1"/>
              <a:t>구몬선생님</a:t>
            </a:r>
            <a:endParaRPr lang="ko-KR" altLang="en-US" sz="1200" b="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740E599-7440-4A80-A95D-0D273A6959DB}"/>
              </a:ext>
            </a:extLst>
          </p:cNvPr>
          <p:cNvSpPr txBox="1"/>
          <p:nvPr/>
        </p:nvSpPr>
        <p:spPr>
          <a:xfrm>
            <a:off x="3366678" y="4607212"/>
            <a:ext cx="5693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 err="1"/>
              <a:t>자세히보기</a:t>
            </a:r>
            <a:endParaRPr lang="en-US" altLang="ko-KR" sz="600" dirty="0"/>
          </a:p>
        </p:txBody>
      </p: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A25D050D-7C66-4A86-94DD-AF84E14D8B80}"/>
              </a:ext>
            </a:extLst>
          </p:cNvPr>
          <p:cNvGrpSpPr/>
          <p:nvPr/>
        </p:nvGrpSpPr>
        <p:grpSpPr>
          <a:xfrm>
            <a:off x="3337111" y="5732928"/>
            <a:ext cx="2305845" cy="358471"/>
            <a:chOff x="2783682" y="5555817"/>
            <a:chExt cx="2305845" cy="358471"/>
          </a:xfrm>
        </p:grpSpPr>
        <p:grpSp>
          <p:nvGrpSpPr>
            <p:cNvPr id="100" name="그룹 99">
              <a:extLst>
                <a:ext uri="{FF2B5EF4-FFF2-40B4-BE49-F238E27FC236}">
                  <a16:creationId xmlns:a16="http://schemas.microsoft.com/office/drawing/2014/main" id="{1013C652-349E-45C9-AD0E-79653C11155F}"/>
                </a:ext>
              </a:extLst>
            </p:cNvPr>
            <p:cNvGrpSpPr/>
            <p:nvPr/>
          </p:nvGrpSpPr>
          <p:grpSpPr>
            <a:xfrm>
              <a:off x="2783682" y="5555817"/>
              <a:ext cx="2305845" cy="358471"/>
              <a:chOff x="304164" y="5567600"/>
              <a:chExt cx="2305845" cy="358471"/>
            </a:xfrm>
          </p:grpSpPr>
          <p:sp>
            <p:nvSpPr>
              <p:cNvPr id="103" name="직사각형 102">
                <a:extLst>
                  <a:ext uri="{FF2B5EF4-FFF2-40B4-BE49-F238E27FC236}">
                    <a16:creationId xmlns:a16="http://schemas.microsoft.com/office/drawing/2014/main" id="{387B7999-323D-4D4B-8470-7469FBEFC049}"/>
                  </a:ext>
                </a:extLst>
              </p:cNvPr>
              <p:cNvSpPr/>
              <p:nvPr/>
            </p:nvSpPr>
            <p:spPr>
              <a:xfrm>
                <a:off x="304164" y="5567600"/>
                <a:ext cx="2305845" cy="32314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18000" rtlCol="0" anchor="b"/>
              <a:lstStyle/>
              <a:p>
                <a:pPr algn="ctr"/>
                <a:endPara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16A4B3E7-2EF0-4815-A641-F4FEFDC63BCD}"/>
                  </a:ext>
                </a:extLst>
              </p:cNvPr>
              <p:cNvSpPr txBox="1"/>
              <p:nvPr/>
            </p:nvSpPr>
            <p:spPr>
              <a:xfrm>
                <a:off x="2146871" y="5749045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전체메뉴</a:t>
                </a: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8B5844CC-BEAB-4E7B-9881-9A9E31D46C32}"/>
                  </a:ext>
                </a:extLst>
              </p:cNvPr>
              <p:cNvSpPr txBox="1"/>
              <p:nvPr/>
            </p:nvSpPr>
            <p:spPr>
              <a:xfrm>
                <a:off x="1175516" y="5749045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학습자료실</a:t>
                </a: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1FA4D57C-1CF5-42C4-BBC5-AFFB7E75657E}"/>
                  </a:ext>
                </a:extLst>
              </p:cNvPr>
              <p:cNvSpPr txBox="1"/>
              <p:nvPr/>
            </p:nvSpPr>
            <p:spPr>
              <a:xfrm>
                <a:off x="705805" y="5749722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>
                    <a:solidFill>
                      <a:srgbClr val="005AAA"/>
                    </a:solidFill>
                  </a:rPr>
                  <a:t>학습현황</a:t>
                </a: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168E9C87-2AB8-40B4-B678-7855A1ED8F85}"/>
                  </a:ext>
                </a:extLst>
              </p:cNvPr>
              <p:cNvSpPr txBox="1"/>
              <p:nvPr/>
            </p:nvSpPr>
            <p:spPr>
              <a:xfrm>
                <a:off x="441082" y="5756794"/>
                <a:ext cx="24878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홈</a:t>
                </a: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04C02F8B-E690-4571-B067-DED06F3B8AB7}"/>
                  </a:ext>
                </a:extLst>
              </p:cNvPr>
              <p:cNvSpPr txBox="1"/>
              <p:nvPr/>
            </p:nvSpPr>
            <p:spPr>
              <a:xfrm>
                <a:off x="1622063" y="5749045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마이페이지</a:t>
                </a:r>
              </a:p>
            </p:txBody>
          </p:sp>
          <p:sp>
            <p:nvSpPr>
              <p:cNvPr id="109" name="타원 108">
                <a:extLst>
                  <a:ext uri="{FF2B5EF4-FFF2-40B4-BE49-F238E27FC236}">
                    <a16:creationId xmlns:a16="http://schemas.microsoft.com/office/drawing/2014/main" id="{7182F304-8BD0-49C3-B1BB-FDB3CDC26682}"/>
                  </a:ext>
                </a:extLst>
              </p:cNvPr>
              <p:cNvSpPr/>
              <p:nvPr/>
            </p:nvSpPr>
            <p:spPr>
              <a:xfrm>
                <a:off x="1330542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D0D67962-E11F-4197-AA53-ACED9A1C583D}"/>
                  </a:ext>
                </a:extLst>
              </p:cNvPr>
              <p:cNvSpPr/>
              <p:nvPr/>
            </p:nvSpPr>
            <p:spPr>
              <a:xfrm>
                <a:off x="1773284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타원 110">
                <a:extLst>
                  <a:ext uri="{FF2B5EF4-FFF2-40B4-BE49-F238E27FC236}">
                    <a16:creationId xmlns:a16="http://schemas.microsoft.com/office/drawing/2014/main" id="{E077A96E-E429-42AE-B4CA-E3113230BB62}"/>
                  </a:ext>
                </a:extLst>
              </p:cNvPr>
              <p:cNvSpPr/>
              <p:nvPr/>
            </p:nvSpPr>
            <p:spPr>
              <a:xfrm>
                <a:off x="836949" y="5596584"/>
                <a:ext cx="184177" cy="184177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005AA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1" name="Menu">
              <a:extLst>
                <a:ext uri="{FF2B5EF4-FFF2-40B4-BE49-F238E27FC236}">
                  <a16:creationId xmlns:a16="http://schemas.microsoft.com/office/drawing/2014/main" id="{7BFB2DF6-5595-4C1F-AE0A-5C4D10A5868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40790" y="5607885"/>
              <a:ext cx="147591" cy="94054"/>
            </a:xfrm>
            <a:custGeom>
              <a:avLst/>
              <a:gdLst>
                <a:gd name="T0" fmla="*/ 0 w 667"/>
                <a:gd name="T1" fmla="*/ 0 h 426"/>
                <a:gd name="T2" fmla="*/ 0 w 667"/>
                <a:gd name="T3" fmla="*/ 26 h 426"/>
                <a:gd name="T4" fmla="*/ 667 w 667"/>
                <a:gd name="T5" fmla="*/ 26 h 426"/>
                <a:gd name="T6" fmla="*/ 667 w 667"/>
                <a:gd name="T7" fmla="*/ 0 h 426"/>
                <a:gd name="T8" fmla="*/ 0 w 667"/>
                <a:gd name="T9" fmla="*/ 0 h 426"/>
                <a:gd name="T10" fmla="*/ 0 w 667"/>
                <a:gd name="T11" fmla="*/ 200 h 426"/>
                <a:gd name="T12" fmla="*/ 0 w 667"/>
                <a:gd name="T13" fmla="*/ 226 h 426"/>
                <a:gd name="T14" fmla="*/ 667 w 667"/>
                <a:gd name="T15" fmla="*/ 226 h 426"/>
                <a:gd name="T16" fmla="*/ 667 w 667"/>
                <a:gd name="T17" fmla="*/ 200 h 426"/>
                <a:gd name="T18" fmla="*/ 0 w 667"/>
                <a:gd name="T19" fmla="*/ 200 h 426"/>
                <a:gd name="T20" fmla="*/ 0 w 667"/>
                <a:gd name="T21" fmla="*/ 400 h 426"/>
                <a:gd name="T22" fmla="*/ 0 w 667"/>
                <a:gd name="T23" fmla="*/ 426 h 426"/>
                <a:gd name="T24" fmla="*/ 667 w 667"/>
                <a:gd name="T25" fmla="*/ 426 h 426"/>
                <a:gd name="T26" fmla="*/ 667 w 667"/>
                <a:gd name="T27" fmla="*/ 400 h 426"/>
                <a:gd name="T28" fmla="*/ 0 w 667"/>
                <a:gd name="T29" fmla="*/ 40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7" h="426">
                  <a:moveTo>
                    <a:pt x="0" y="0"/>
                  </a:moveTo>
                  <a:lnTo>
                    <a:pt x="0" y="26"/>
                  </a:lnTo>
                  <a:lnTo>
                    <a:pt x="667" y="26"/>
                  </a:lnTo>
                  <a:lnTo>
                    <a:pt x="667" y="0"/>
                  </a:lnTo>
                  <a:lnTo>
                    <a:pt x="0" y="0"/>
                  </a:lnTo>
                  <a:close/>
                  <a:moveTo>
                    <a:pt x="0" y="200"/>
                  </a:moveTo>
                  <a:lnTo>
                    <a:pt x="0" y="226"/>
                  </a:lnTo>
                  <a:lnTo>
                    <a:pt x="667" y="226"/>
                  </a:lnTo>
                  <a:lnTo>
                    <a:pt x="667" y="200"/>
                  </a:lnTo>
                  <a:lnTo>
                    <a:pt x="0" y="200"/>
                  </a:lnTo>
                  <a:close/>
                  <a:moveTo>
                    <a:pt x="0" y="400"/>
                  </a:moveTo>
                  <a:lnTo>
                    <a:pt x="0" y="426"/>
                  </a:lnTo>
                  <a:lnTo>
                    <a:pt x="667" y="426"/>
                  </a:lnTo>
                  <a:lnTo>
                    <a:pt x="667" y="400"/>
                  </a:lnTo>
                  <a:lnTo>
                    <a:pt x="0" y="400"/>
                  </a:ln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맑은고딕"/>
                <a:cs typeface="Segoe UI" panose="020B0502040204020203" pitchFamily="34" charset="0"/>
              </a:endParaRPr>
            </a:p>
          </p:txBody>
        </p:sp>
        <p:sp>
          <p:nvSpPr>
            <p:cNvPr id="102" name="Go Home">
              <a:extLst>
                <a:ext uri="{FF2B5EF4-FFF2-40B4-BE49-F238E27FC236}">
                  <a16:creationId xmlns:a16="http://schemas.microsoft.com/office/drawing/2014/main" id="{8EB6295F-FC93-43E4-83C9-CA3CBC24228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957608" y="5584391"/>
              <a:ext cx="163513" cy="161925"/>
            </a:xfrm>
            <a:custGeom>
              <a:avLst/>
              <a:gdLst>
                <a:gd name="T0" fmla="*/ 331 w 667"/>
                <a:gd name="T1" fmla="*/ 0 h 666"/>
                <a:gd name="T2" fmla="*/ 324 w 667"/>
                <a:gd name="T3" fmla="*/ 5 h 666"/>
                <a:gd name="T4" fmla="*/ 5 w 667"/>
                <a:gd name="T5" fmla="*/ 336 h 666"/>
                <a:gd name="T6" fmla="*/ 6 w 667"/>
                <a:gd name="T7" fmla="*/ 355 h 666"/>
                <a:gd name="T8" fmla="*/ 25 w 667"/>
                <a:gd name="T9" fmla="*/ 355 h 666"/>
                <a:gd name="T10" fmla="*/ 67 w 667"/>
                <a:gd name="T11" fmla="*/ 311 h 666"/>
                <a:gd name="T12" fmla="*/ 67 w 667"/>
                <a:gd name="T13" fmla="*/ 666 h 666"/>
                <a:gd name="T14" fmla="*/ 600 w 667"/>
                <a:gd name="T15" fmla="*/ 666 h 666"/>
                <a:gd name="T16" fmla="*/ 600 w 667"/>
                <a:gd name="T17" fmla="*/ 311 h 666"/>
                <a:gd name="T18" fmla="*/ 642 w 667"/>
                <a:gd name="T19" fmla="*/ 355 h 666"/>
                <a:gd name="T20" fmla="*/ 661 w 667"/>
                <a:gd name="T21" fmla="*/ 355 h 666"/>
                <a:gd name="T22" fmla="*/ 662 w 667"/>
                <a:gd name="T23" fmla="*/ 336 h 666"/>
                <a:gd name="T24" fmla="*/ 343 w 667"/>
                <a:gd name="T25" fmla="*/ 5 h 666"/>
                <a:gd name="T26" fmla="*/ 331 w 667"/>
                <a:gd name="T27" fmla="*/ 0 h 666"/>
                <a:gd name="T28" fmla="*/ 333 w 667"/>
                <a:gd name="T29" fmla="*/ 33 h 666"/>
                <a:gd name="T30" fmla="*/ 573 w 667"/>
                <a:gd name="T31" fmla="*/ 283 h 666"/>
                <a:gd name="T32" fmla="*/ 573 w 667"/>
                <a:gd name="T33" fmla="*/ 640 h 666"/>
                <a:gd name="T34" fmla="*/ 427 w 667"/>
                <a:gd name="T35" fmla="*/ 640 h 666"/>
                <a:gd name="T36" fmla="*/ 427 w 667"/>
                <a:gd name="T37" fmla="*/ 360 h 666"/>
                <a:gd name="T38" fmla="*/ 240 w 667"/>
                <a:gd name="T39" fmla="*/ 360 h 666"/>
                <a:gd name="T40" fmla="*/ 240 w 667"/>
                <a:gd name="T41" fmla="*/ 640 h 666"/>
                <a:gd name="T42" fmla="*/ 93 w 667"/>
                <a:gd name="T43" fmla="*/ 640 h 666"/>
                <a:gd name="T44" fmla="*/ 93 w 667"/>
                <a:gd name="T45" fmla="*/ 283 h 666"/>
                <a:gd name="T46" fmla="*/ 333 w 667"/>
                <a:gd name="T47" fmla="*/ 33 h 666"/>
                <a:gd name="T48" fmla="*/ 467 w 667"/>
                <a:gd name="T49" fmla="*/ 66 h 666"/>
                <a:gd name="T50" fmla="*/ 467 w 667"/>
                <a:gd name="T51" fmla="*/ 107 h 666"/>
                <a:gd name="T52" fmla="*/ 493 w 667"/>
                <a:gd name="T53" fmla="*/ 134 h 666"/>
                <a:gd name="T54" fmla="*/ 493 w 667"/>
                <a:gd name="T55" fmla="*/ 93 h 666"/>
                <a:gd name="T56" fmla="*/ 520 w 667"/>
                <a:gd name="T57" fmla="*/ 93 h 666"/>
                <a:gd name="T58" fmla="*/ 520 w 667"/>
                <a:gd name="T59" fmla="*/ 162 h 666"/>
                <a:gd name="T60" fmla="*/ 547 w 667"/>
                <a:gd name="T61" fmla="*/ 190 h 666"/>
                <a:gd name="T62" fmla="*/ 547 w 667"/>
                <a:gd name="T63" fmla="*/ 66 h 666"/>
                <a:gd name="T64" fmla="*/ 467 w 667"/>
                <a:gd name="T65" fmla="*/ 66 h 666"/>
                <a:gd name="T66" fmla="*/ 267 w 667"/>
                <a:gd name="T67" fmla="*/ 386 h 666"/>
                <a:gd name="T68" fmla="*/ 400 w 667"/>
                <a:gd name="T69" fmla="*/ 386 h 666"/>
                <a:gd name="T70" fmla="*/ 400 w 667"/>
                <a:gd name="T71" fmla="*/ 640 h 666"/>
                <a:gd name="T72" fmla="*/ 267 w 667"/>
                <a:gd name="T73" fmla="*/ 640 h 666"/>
                <a:gd name="T74" fmla="*/ 267 w 667"/>
                <a:gd name="T75" fmla="*/ 38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7" h="666">
                  <a:moveTo>
                    <a:pt x="331" y="0"/>
                  </a:moveTo>
                  <a:cubicBezTo>
                    <a:pt x="328" y="1"/>
                    <a:pt x="326" y="2"/>
                    <a:pt x="324" y="5"/>
                  </a:cubicBezTo>
                  <a:lnTo>
                    <a:pt x="5" y="336"/>
                  </a:lnTo>
                  <a:cubicBezTo>
                    <a:pt x="0" y="341"/>
                    <a:pt x="1" y="350"/>
                    <a:pt x="6" y="355"/>
                  </a:cubicBezTo>
                  <a:cubicBezTo>
                    <a:pt x="11" y="360"/>
                    <a:pt x="20" y="360"/>
                    <a:pt x="25" y="355"/>
                  </a:cubicBezTo>
                  <a:lnTo>
                    <a:pt x="67" y="311"/>
                  </a:lnTo>
                  <a:lnTo>
                    <a:pt x="67" y="666"/>
                  </a:lnTo>
                  <a:lnTo>
                    <a:pt x="600" y="666"/>
                  </a:lnTo>
                  <a:lnTo>
                    <a:pt x="600" y="311"/>
                  </a:lnTo>
                  <a:lnTo>
                    <a:pt x="642" y="355"/>
                  </a:lnTo>
                  <a:cubicBezTo>
                    <a:pt x="647" y="360"/>
                    <a:pt x="656" y="360"/>
                    <a:pt x="661" y="355"/>
                  </a:cubicBezTo>
                  <a:cubicBezTo>
                    <a:pt x="666" y="350"/>
                    <a:pt x="667" y="341"/>
                    <a:pt x="662" y="336"/>
                  </a:cubicBezTo>
                  <a:lnTo>
                    <a:pt x="343" y="5"/>
                  </a:lnTo>
                  <a:cubicBezTo>
                    <a:pt x="340" y="1"/>
                    <a:pt x="335" y="0"/>
                    <a:pt x="331" y="0"/>
                  </a:cubicBezTo>
                  <a:close/>
                  <a:moveTo>
                    <a:pt x="333" y="33"/>
                  </a:moveTo>
                  <a:lnTo>
                    <a:pt x="573" y="283"/>
                  </a:lnTo>
                  <a:lnTo>
                    <a:pt x="573" y="640"/>
                  </a:lnTo>
                  <a:lnTo>
                    <a:pt x="427" y="640"/>
                  </a:lnTo>
                  <a:lnTo>
                    <a:pt x="427" y="360"/>
                  </a:lnTo>
                  <a:lnTo>
                    <a:pt x="240" y="360"/>
                  </a:lnTo>
                  <a:lnTo>
                    <a:pt x="240" y="640"/>
                  </a:lnTo>
                  <a:lnTo>
                    <a:pt x="93" y="640"/>
                  </a:lnTo>
                  <a:lnTo>
                    <a:pt x="93" y="283"/>
                  </a:lnTo>
                  <a:lnTo>
                    <a:pt x="333" y="33"/>
                  </a:lnTo>
                  <a:close/>
                  <a:moveTo>
                    <a:pt x="467" y="66"/>
                  </a:moveTo>
                  <a:lnTo>
                    <a:pt x="467" y="107"/>
                  </a:lnTo>
                  <a:lnTo>
                    <a:pt x="493" y="134"/>
                  </a:lnTo>
                  <a:lnTo>
                    <a:pt x="493" y="93"/>
                  </a:lnTo>
                  <a:lnTo>
                    <a:pt x="520" y="93"/>
                  </a:lnTo>
                  <a:lnTo>
                    <a:pt x="520" y="162"/>
                  </a:lnTo>
                  <a:lnTo>
                    <a:pt x="547" y="190"/>
                  </a:lnTo>
                  <a:lnTo>
                    <a:pt x="547" y="66"/>
                  </a:lnTo>
                  <a:lnTo>
                    <a:pt x="467" y="66"/>
                  </a:lnTo>
                  <a:close/>
                  <a:moveTo>
                    <a:pt x="267" y="386"/>
                  </a:moveTo>
                  <a:lnTo>
                    <a:pt x="400" y="386"/>
                  </a:lnTo>
                  <a:lnTo>
                    <a:pt x="400" y="640"/>
                  </a:lnTo>
                  <a:lnTo>
                    <a:pt x="267" y="640"/>
                  </a:lnTo>
                  <a:lnTo>
                    <a:pt x="267" y="386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13" name="직사각형 112">
            <a:extLst>
              <a:ext uri="{FF2B5EF4-FFF2-40B4-BE49-F238E27FC236}">
                <a16:creationId xmlns:a16="http://schemas.microsoft.com/office/drawing/2014/main" id="{AE40E20B-3E50-4E65-AB9B-28F42DAED0F0}"/>
              </a:ext>
            </a:extLst>
          </p:cNvPr>
          <p:cNvSpPr/>
          <p:nvPr/>
        </p:nvSpPr>
        <p:spPr>
          <a:xfrm>
            <a:off x="3336186" y="1515162"/>
            <a:ext cx="2305845" cy="4540581"/>
          </a:xfrm>
          <a:prstGeom prst="rect">
            <a:avLst/>
          </a:prstGeom>
          <a:noFill/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ko-KR" sz="8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CF3B810B-8F3D-4243-99FC-24295B7453B9}"/>
              </a:ext>
            </a:extLst>
          </p:cNvPr>
          <p:cNvGrpSpPr/>
          <p:nvPr/>
        </p:nvGrpSpPr>
        <p:grpSpPr>
          <a:xfrm>
            <a:off x="58782" y="1649659"/>
            <a:ext cx="214982" cy="214982"/>
            <a:chOff x="10200384" y="2500759"/>
            <a:chExt cx="214982" cy="214982"/>
          </a:xfrm>
        </p:grpSpPr>
        <p:sp>
          <p:nvSpPr>
            <p:cNvPr id="115" name="눈물 방울 114">
              <a:extLst>
                <a:ext uri="{FF2B5EF4-FFF2-40B4-BE49-F238E27FC236}">
                  <a16:creationId xmlns:a16="http://schemas.microsoft.com/office/drawing/2014/main" id="{23AD83E2-7D56-4959-9DD3-8E6D5CD45F6A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898DD010-8C73-470B-B813-32EC6389A0D2}"/>
                </a:ext>
              </a:extLst>
            </p:cNvPr>
            <p:cNvSpPr/>
            <p:nvPr/>
          </p:nvSpPr>
          <p:spPr>
            <a:xfrm>
              <a:off x="10266175" y="2527705"/>
              <a:ext cx="83403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A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4FDB3261-2326-40E3-BB31-D9BBE0EDB339}"/>
              </a:ext>
            </a:extLst>
          </p:cNvPr>
          <p:cNvGrpSpPr/>
          <p:nvPr/>
        </p:nvGrpSpPr>
        <p:grpSpPr>
          <a:xfrm>
            <a:off x="58782" y="2228377"/>
            <a:ext cx="214982" cy="214982"/>
            <a:chOff x="10200384" y="2500759"/>
            <a:chExt cx="214982" cy="214982"/>
          </a:xfrm>
        </p:grpSpPr>
        <p:sp>
          <p:nvSpPr>
            <p:cNvPr id="118" name="눈물 방울 117">
              <a:extLst>
                <a:ext uri="{FF2B5EF4-FFF2-40B4-BE49-F238E27FC236}">
                  <a16:creationId xmlns:a16="http://schemas.microsoft.com/office/drawing/2014/main" id="{AB03D964-C38A-4923-85D4-B2FB56D7C612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19" name="타원 118">
              <a:extLst>
                <a:ext uri="{FF2B5EF4-FFF2-40B4-BE49-F238E27FC236}">
                  <a16:creationId xmlns:a16="http://schemas.microsoft.com/office/drawing/2014/main" id="{91E19CBC-E508-4B60-91FC-36F9FBAF6E55}"/>
                </a:ext>
              </a:extLst>
            </p:cNvPr>
            <p:cNvSpPr/>
            <p:nvPr/>
          </p:nvSpPr>
          <p:spPr>
            <a:xfrm>
              <a:off x="10269556" y="2527705"/>
              <a:ext cx="76640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B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76" name="그룹 175">
            <a:extLst>
              <a:ext uri="{FF2B5EF4-FFF2-40B4-BE49-F238E27FC236}">
                <a16:creationId xmlns:a16="http://schemas.microsoft.com/office/drawing/2014/main" id="{7D452F4B-0A6B-43FA-A36C-3995EC3F5B98}"/>
              </a:ext>
            </a:extLst>
          </p:cNvPr>
          <p:cNvGrpSpPr/>
          <p:nvPr/>
        </p:nvGrpSpPr>
        <p:grpSpPr>
          <a:xfrm>
            <a:off x="58782" y="2848360"/>
            <a:ext cx="214982" cy="214982"/>
            <a:chOff x="10200384" y="2500759"/>
            <a:chExt cx="214982" cy="214982"/>
          </a:xfrm>
        </p:grpSpPr>
        <p:sp>
          <p:nvSpPr>
            <p:cNvPr id="177" name="눈물 방울 176">
              <a:extLst>
                <a:ext uri="{FF2B5EF4-FFF2-40B4-BE49-F238E27FC236}">
                  <a16:creationId xmlns:a16="http://schemas.microsoft.com/office/drawing/2014/main" id="{3958D796-A99D-44F9-9B1C-B2BD8C677873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78" name="타원 177">
              <a:extLst>
                <a:ext uri="{FF2B5EF4-FFF2-40B4-BE49-F238E27FC236}">
                  <a16:creationId xmlns:a16="http://schemas.microsoft.com/office/drawing/2014/main" id="{FB6506A5-AF18-4149-B322-42AFCD26BBEC}"/>
                </a:ext>
              </a:extLst>
            </p:cNvPr>
            <p:cNvSpPr/>
            <p:nvPr/>
          </p:nvSpPr>
          <p:spPr>
            <a:xfrm>
              <a:off x="10267302" y="2527705"/>
              <a:ext cx="81149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C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179" name="그룹 178">
            <a:extLst>
              <a:ext uri="{FF2B5EF4-FFF2-40B4-BE49-F238E27FC236}">
                <a16:creationId xmlns:a16="http://schemas.microsoft.com/office/drawing/2014/main" id="{9FD2E195-3538-4408-BB47-7C7F5E488236}"/>
              </a:ext>
            </a:extLst>
          </p:cNvPr>
          <p:cNvGrpSpPr/>
          <p:nvPr/>
        </p:nvGrpSpPr>
        <p:grpSpPr>
          <a:xfrm>
            <a:off x="58782" y="4300352"/>
            <a:ext cx="214982" cy="214982"/>
            <a:chOff x="10200384" y="2500759"/>
            <a:chExt cx="214982" cy="214982"/>
          </a:xfrm>
        </p:grpSpPr>
        <p:sp>
          <p:nvSpPr>
            <p:cNvPr id="180" name="눈물 방울 179">
              <a:extLst>
                <a:ext uri="{FF2B5EF4-FFF2-40B4-BE49-F238E27FC236}">
                  <a16:creationId xmlns:a16="http://schemas.microsoft.com/office/drawing/2014/main" id="{08189002-521C-4ECD-8526-1E239157E344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81" name="타원 180">
              <a:extLst>
                <a:ext uri="{FF2B5EF4-FFF2-40B4-BE49-F238E27FC236}">
                  <a16:creationId xmlns:a16="http://schemas.microsoft.com/office/drawing/2014/main" id="{601E7EFD-0D35-4938-AE6E-02CA93D4DC05}"/>
                </a:ext>
              </a:extLst>
            </p:cNvPr>
            <p:cNvSpPr/>
            <p:nvPr/>
          </p:nvSpPr>
          <p:spPr>
            <a:xfrm>
              <a:off x="10262794" y="2527705"/>
              <a:ext cx="90165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D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216" name="그룹 215">
            <a:extLst>
              <a:ext uri="{FF2B5EF4-FFF2-40B4-BE49-F238E27FC236}">
                <a16:creationId xmlns:a16="http://schemas.microsoft.com/office/drawing/2014/main" id="{0D9B800F-DBD4-4D93-95FE-7975F07C24F4}"/>
              </a:ext>
            </a:extLst>
          </p:cNvPr>
          <p:cNvGrpSpPr/>
          <p:nvPr/>
        </p:nvGrpSpPr>
        <p:grpSpPr>
          <a:xfrm>
            <a:off x="3069094" y="1841115"/>
            <a:ext cx="214982" cy="214982"/>
            <a:chOff x="10200384" y="2500759"/>
            <a:chExt cx="214982" cy="214982"/>
          </a:xfrm>
        </p:grpSpPr>
        <p:sp>
          <p:nvSpPr>
            <p:cNvPr id="217" name="눈물 방울 216">
              <a:extLst>
                <a:ext uri="{FF2B5EF4-FFF2-40B4-BE49-F238E27FC236}">
                  <a16:creationId xmlns:a16="http://schemas.microsoft.com/office/drawing/2014/main" id="{96476B24-9AC3-4299-B876-48411002ADBF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218" name="타원 217">
              <a:extLst>
                <a:ext uri="{FF2B5EF4-FFF2-40B4-BE49-F238E27FC236}">
                  <a16:creationId xmlns:a16="http://schemas.microsoft.com/office/drawing/2014/main" id="{57463D5B-3A05-4AE8-A64C-D0C2F65CAA2B}"/>
                </a:ext>
              </a:extLst>
            </p:cNvPr>
            <p:cNvSpPr/>
            <p:nvPr/>
          </p:nvSpPr>
          <p:spPr>
            <a:xfrm>
              <a:off x="10276318" y="2527705"/>
              <a:ext cx="63116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F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sp>
        <p:nvSpPr>
          <p:cNvPr id="173" name="TextBox 172">
            <a:extLst>
              <a:ext uri="{FF2B5EF4-FFF2-40B4-BE49-F238E27FC236}">
                <a16:creationId xmlns:a16="http://schemas.microsoft.com/office/drawing/2014/main" id="{BA22FF28-8E16-4F5E-903B-4159B22941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2162" y="1261843"/>
            <a:ext cx="2215671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rgbClr val="0070C0"/>
                </a:solidFill>
                <a:latin typeface="+mn-ea"/>
              </a:rPr>
              <a:t>새싹이 회원</a:t>
            </a:r>
            <a:r>
              <a:rPr kumimoji="1" lang="en-US" altLang="ko-KR" sz="1000" b="1" dirty="0">
                <a:solidFill>
                  <a:srgbClr val="0070C0"/>
                </a:solidFill>
                <a:latin typeface="+mn-ea"/>
              </a:rPr>
              <a:t>/</a:t>
            </a:r>
            <a:r>
              <a:rPr kumimoji="1" lang="ko-KR" altLang="en-US" sz="1000" b="1" dirty="0" err="1">
                <a:solidFill>
                  <a:srgbClr val="0070C0"/>
                </a:solidFill>
                <a:latin typeface="+mn-ea"/>
              </a:rPr>
              <a:t>백점이</a:t>
            </a:r>
            <a:r>
              <a:rPr kumimoji="1" lang="ko-KR" altLang="en-US" sz="1000" b="1" dirty="0">
                <a:solidFill>
                  <a:srgbClr val="0070C0"/>
                </a:solidFill>
                <a:latin typeface="+mn-ea"/>
              </a:rPr>
              <a:t> 회원 로그인 후</a:t>
            </a:r>
            <a:endParaRPr kumimoji="1" lang="en-US" altLang="ko-KR" sz="1000" b="1" dirty="0">
              <a:solidFill>
                <a:srgbClr val="0070C0"/>
              </a:solidFill>
              <a:latin typeface="+mn-ea"/>
            </a:endParaRPr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90631C20-C5E8-494E-890A-88E63FF5B2D1}"/>
              </a:ext>
            </a:extLst>
          </p:cNvPr>
          <p:cNvSpPr/>
          <p:nvPr/>
        </p:nvSpPr>
        <p:spPr>
          <a:xfrm>
            <a:off x="9321101" y="5592106"/>
            <a:ext cx="172381" cy="17238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E13B7F05-CEB8-4FB0-844F-46792CF17DF2}"/>
              </a:ext>
            </a:extLst>
          </p:cNvPr>
          <p:cNvSpPr/>
          <p:nvPr/>
        </p:nvSpPr>
        <p:spPr>
          <a:xfrm>
            <a:off x="9321101" y="5806508"/>
            <a:ext cx="172381" cy="17238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22709138-022A-42E3-83EE-F7A6FA24EC4D}"/>
              </a:ext>
            </a:extLst>
          </p:cNvPr>
          <p:cNvSpPr/>
          <p:nvPr/>
        </p:nvSpPr>
        <p:spPr>
          <a:xfrm>
            <a:off x="9321101" y="6016622"/>
            <a:ext cx="172381" cy="17238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grpSp>
        <p:nvGrpSpPr>
          <p:cNvPr id="188" name="그룹 187">
            <a:extLst>
              <a:ext uri="{FF2B5EF4-FFF2-40B4-BE49-F238E27FC236}">
                <a16:creationId xmlns:a16="http://schemas.microsoft.com/office/drawing/2014/main" id="{B30ED73A-3311-4905-BFC8-29E2D00807A6}"/>
              </a:ext>
            </a:extLst>
          </p:cNvPr>
          <p:cNvGrpSpPr/>
          <p:nvPr/>
        </p:nvGrpSpPr>
        <p:grpSpPr>
          <a:xfrm>
            <a:off x="2707627" y="1613799"/>
            <a:ext cx="271984" cy="4439440"/>
            <a:chOff x="3326622" y="1607682"/>
            <a:chExt cx="430861" cy="4439440"/>
          </a:xfrm>
        </p:grpSpPr>
        <p:cxnSp>
          <p:nvCxnSpPr>
            <p:cNvPr id="190" name="직선 연결선 189">
              <a:extLst>
                <a:ext uri="{FF2B5EF4-FFF2-40B4-BE49-F238E27FC236}">
                  <a16:creationId xmlns:a16="http://schemas.microsoft.com/office/drawing/2014/main" id="{8733CF98-9753-4F85-988F-2EC629D749AA}"/>
                </a:ext>
              </a:extLst>
            </p:cNvPr>
            <p:cNvCxnSpPr/>
            <p:nvPr/>
          </p:nvCxnSpPr>
          <p:spPr>
            <a:xfrm>
              <a:off x="3326622" y="1607682"/>
              <a:ext cx="430861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연결선 191">
              <a:extLst>
                <a:ext uri="{FF2B5EF4-FFF2-40B4-BE49-F238E27FC236}">
                  <a16:creationId xmlns:a16="http://schemas.microsoft.com/office/drawing/2014/main" id="{FFC5A9D3-560D-4AD7-97F1-76D5BB90649B}"/>
                </a:ext>
              </a:extLst>
            </p:cNvPr>
            <p:cNvCxnSpPr/>
            <p:nvPr/>
          </p:nvCxnSpPr>
          <p:spPr>
            <a:xfrm>
              <a:off x="3326622" y="2658478"/>
              <a:ext cx="430861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>
              <a:extLst>
                <a:ext uri="{FF2B5EF4-FFF2-40B4-BE49-F238E27FC236}">
                  <a16:creationId xmlns:a16="http://schemas.microsoft.com/office/drawing/2014/main" id="{73358F55-82EE-44EA-AA53-6500F1D90B99}"/>
                </a:ext>
              </a:extLst>
            </p:cNvPr>
            <p:cNvCxnSpPr/>
            <p:nvPr/>
          </p:nvCxnSpPr>
          <p:spPr>
            <a:xfrm>
              <a:off x="3326622" y="5734943"/>
              <a:ext cx="430861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>
              <a:extLst>
                <a:ext uri="{FF2B5EF4-FFF2-40B4-BE49-F238E27FC236}">
                  <a16:creationId xmlns:a16="http://schemas.microsoft.com/office/drawing/2014/main" id="{BF7C2CBF-B03E-490A-8BCC-2136F5B8392C}"/>
                </a:ext>
              </a:extLst>
            </p:cNvPr>
            <p:cNvCxnSpPr/>
            <p:nvPr/>
          </p:nvCxnSpPr>
          <p:spPr>
            <a:xfrm>
              <a:off x="3326622" y="6047122"/>
              <a:ext cx="430861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8" name="직선 화살표 연결선 197">
            <a:extLst>
              <a:ext uri="{FF2B5EF4-FFF2-40B4-BE49-F238E27FC236}">
                <a16:creationId xmlns:a16="http://schemas.microsoft.com/office/drawing/2014/main" id="{68A49C5B-1B91-46FD-B433-7AE0A4D1E35A}"/>
              </a:ext>
            </a:extLst>
          </p:cNvPr>
          <p:cNvCxnSpPr>
            <a:cxnSpLocks/>
          </p:cNvCxnSpPr>
          <p:nvPr/>
        </p:nvCxnSpPr>
        <p:spPr>
          <a:xfrm>
            <a:off x="2850517" y="1631677"/>
            <a:ext cx="0" cy="1032918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화살표 연결선 199">
            <a:extLst>
              <a:ext uri="{FF2B5EF4-FFF2-40B4-BE49-F238E27FC236}">
                <a16:creationId xmlns:a16="http://schemas.microsoft.com/office/drawing/2014/main" id="{6FC24D5D-36EF-4989-8532-F31B909935BC}"/>
              </a:ext>
            </a:extLst>
          </p:cNvPr>
          <p:cNvCxnSpPr>
            <a:cxnSpLocks/>
          </p:cNvCxnSpPr>
          <p:nvPr/>
        </p:nvCxnSpPr>
        <p:spPr>
          <a:xfrm>
            <a:off x="2850517" y="2686004"/>
            <a:ext cx="0" cy="3069036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화살표 연결선 219">
            <a:extLst>
              <a:ext uri="{FF2B5EF4-FFF2-40B4-BE49-F238E27FC236}">
                <a16:creationId xmlns:a16="http://schemas.microsoft.com/office/drawing/2014/main" id="{6BB57704-47B0-4B07-A969-B48E38589F81}"/>
              </a:ext>
            </a:extLst>
          </p:cNvPr>
          <p:cNvCxnSpPr>
            <a:cxnSpLocks/>
          </p:cNvCxnSpPr>
          <p:nvPr/>
        </p:nvCxnSpPr>
        <p:spPr>
          <a:xfrm>
            <a:off x="2850517" y="5773897"/>
            <a:ext cx="0" cy="279343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사각형: 둥근 모서리 13">
            <a:extLst>
              <a:ext uri="{FF2B5EF4-FFF2-40B4-BE49-F238E27FC236}">
                <a16:creationId xmlns:a16="http://schemas.microsoft.com/office/drawing/2014/main" id="{DF360866-04DC-407F-908C-EB702B859459}"/>
              </a:ext>
            </a:extLst>
          </p:cNvPr>
          <p:cNvSpPr/>
          <p:nvPr/>
        </p:nvSpPr>
        <p:spPr>
          <a:xfrm rot="16200000">
            <a:off x="2683360" y="3975859"/>
            <a:ext cx="292088" cy="110645"/>
          </a:xfrm>
          <a:prstGeom prst="round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/>
            <a:r>
              <a:rPr lang="en-US" altLang="ko-KR" sz="700" dirty="0">
                <a:solidFill>
                  <a:srgbClr val="FF0000"/>
                </a:solidFill>
                <a:latin typeface="+mj-lt"/>
                <a:ea typeface="맑은 고딕" panose="020B0503020000020004" pitchFamily="50" charset="-127"/>
              </a:rPr>
              <a:t>scroll</a:t>
            </a:r>
            <a:endParaRPr lang="ko-KR" altLang="en-US" sz="700" dirty="0" err="1">
              <a:solidFill>
                <a:srgbClr val="FF0000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224" name="사각형: 둥근 모서리 223">
            <a:extLst>
              <a:ext uri="{FF2B5EF4-FFF2-40B4-BE49-F238E27FC236}">
                <a16:creationId xmlns:a16="http://schemas.microsoft.com/office/drawing/2014/main" id="{24B9EF32-0801-41F6-907E-82E714A3068D}"/>
              </a:ext>
            </a:extLst>
          </p:cNvPr>
          <p:cNvSpPr/>
          <p:nvPr/>
        </p:nvSpPr>
        <p:spPr>
          <a:xfrm rot="16200000">
            <a:off x="2614352" y="2164490"/>
            <a:ext cx="292088" cy="110645"/>
          </a:xfrm>
          <a:prstGeom prst="round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/>
            <a:r>
              <a:rPr lang="en-US" altLang="ko-KR" sz="700" dirty="0">
                <a:solidFill>
                  <a:srgbClr val="FF0000"/>
                </a:solidFill>
                <a:latin typeface="+mj-lt"/>
                <a:ea typeface="맑은 고딕" panose="020B0503020000020004" pitchFamily="50" charset="-127"/>
              </a:rPr>
              <a:t>fixed</a:t>
            </a:r>
            <a:endParaRPr lang="ko-KR" altLang="en-US" sz="700" dirty="0" err="1">
              <a:solidFill>
                <a:srgbClr val="FF0000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66A0859-E48A-43F2-82C1-80AF76E17217}"/>
              </a:ext>
            </a:extLst>
          </p:cNvPr>
          <p:cNvSpPr/>
          <p:nvPr/>
        </p:nvSpPr>
        <p:spPr>
          <a:xfrm rot="16200000">
            <a:off x="2635671" y="5843501"/>
            <a:ext cx="287566" cy="110645"/>
          </a:xfrm>
          <a:prstGeom prst="round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/>
            <a:r>
              <a:rPr lang="en-US" altLang="ko-KR" sz="600" dirty="0">
                <a:solidFill>
                  <a:srgbClr val="FF0000"/>
                </a:solidFill>
                <a:latin typeface="+mj-lt"/>
                <a:ea typeface="맑은 고딕" panose="020B0503020000020004" pitchFamily="50" charset="-127"/>
              </a:rPr>
              <a:t>flexible</a:t>
            </a:r>
            <a:endParaRPr lang="ko-KR" altLang="en-US" sz="600" dirty="0" err="1">
              <a:solidFill>
                <a:srgbClr val="FF0000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235CBF90-C0E4-4F1C-A7DE-E48D11535510}"/>
              </a:ext>
            </a:extLst>
          </p:cNvPr>
          <p:cNvSpPr txBox="1"/>
          <p:nvPr/>
        </p:nvSpPr>
        <p:spPr>
          <a:xfrm>
            <a:off x="3337110" y="1985630"/>
            <a:ext cx="12458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학습했던 과목</a:t>
            </a:r>
            <a:r>
              <a:rPr lang="ko-KR" altLang="en-US" sz="1000" b="1" dirty="0">
                <a:solidFill>
                  <a:srgbClr val="005AAA"/>
                </a:solidFill>
              </a:rPr>
              <a:t> </a:t>
            </a:r>
            <a:r>
              <a:rPr lang="en-US" altLang="ko-KR" sz="1000" b="1" dirty="0">
                <a:solidFill>
                  <a:srgbClr val="005AAA"/>
                </a:solidFill>
              </a:rPr>
              <a:t>2</a:t>
            </a:r>
            <a:r>
              <a:rPr lang="ko-KR" altLang="en-US" sz="1000" b="1" dirty="0"/>
              <a:t>개</a:t>
            </a:r>
            <a:endParaRPr lang="en-US" altLang="ko-KR" sz="1000" b="1" dirty="0"/>
          </a:p>
        </p:txBody>
      </p:sp>
      <p:grpSp>
        <p:nvGrpSpPr>
          <p:cNvPr id="232" name="그룹 231">
            <a:extLst>
              <a:ext uri="{FF2B5EF4-FFF2-40B4-BE49-F238E27FC236}">
                <a16:creationId xmlns:a16="http://schemas.microsoft.com/office/drawing/2014/main" id="{570D5561-2803-406A-983D-F3341B006204}"/>
              </a:ext>
            </a:extLst>
          </p:cNvPr>
          <p:cNvGrpSpPr/>
          <p:nvPr/>
        </p:nvGrpSpPr>
        <p:grpSpPr>
          <a:xfrm>
            <a:off x="3069094" y="3338479"/>
            <a:ext cx="214982" cy="214982"/>
            <a:chOff x="10200384" y="2500759"/>
            <a:chExt cx="214982" cy="214982"/>
          </a:xfrm>
        </p:grpSpPr>
        <p:sp>
          <p:nvSpPr>
            <p:cNvPr id="233" name="눈물 방울 232">
              <a:extLst>
                <a:ext uri="{FF2B5EF4-FFF2-40B4-BE49-F238E27FC236}">
                  <a16:creationId xmlns:a16="http://schemas.microsoft.com/office/drawing/2014/main" id="{F53A8773-0F83-4D77-80A9-FFA96960B8DC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234" name="타원 233">
              <a:extLst>
                <a:ext uri="{FF2B5EF4-FFF2-40B4-BE49-F238E27FC236}">
                  <a16:creationId xmlns:a16="http://schemas.microsoft.com/office/drawing/2014/main" id="{462532A9-D191-4974-940D-69FDA74D86A8}"/>
                </a:ext>
              </a:extLst>
            </p:cNvPr>
            <p:cNvSpPr/>
            <p:nvPr/>
          </p:nvSpPr>
          <p:spPr>
            <a:xfrm>
              <a:off x="10263920" y="2527705"/>
              <a:ext cx="87912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G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235" name="그룹 234">
            <a:extLst>
              <a:ext uri="{FF2B5EF4-FFF2-40B4-BE49-F238E27FC236}">
                <a16:creationId xmlns:a16="http://schemas.microsoft.com/office/drawing/2014/main" id="{E98CCC57-EBD8-465B-A532-859F71DF1A46}"/>
              </a:ext>
            </a:extLst>
          </p:cNvPr>
          <p:cNvGrpSpPr/>
          <p:nvPr/>
        </p:nvGrpSpPr>
        <p:grpSpPr>
          <a:xfrm>
            <a:off x="3069094" y="4363578"/>
            <a:ext cx="214982" cy="214982"/>
            <a:chOff x="10200384" y="2500759"/>
            <a:chExt cx="214982" cy="214982"/>
          </a:xfrm>
        </p:grpSpPr>
        <p:sp>
          <p:nvSpPr>
            <p:cNvPr id="236" name="눈물 방울 235">
              <a:extLst>
                <a:ext uri="{FF2B5EF4-FFF2-40B4-BE49-F238E27FC236}">
                  <a16:creationId xmlns:a16="http://schemas.microsoft.com/office/drawing/2014/main" id="{5EA3EC57-F7F8-4F21-8D4C-6015ED427449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237" name="타원 236">
              <a:extLst>
                <a:ext uri="{FF2B5EF4-FFF2-40B4-BE49-F238E27FC236}">
                  <a16:creationId xmlns:a16="http://schemas.microsoft.com/office/drawing/2014/main" id="{B7E716F4-B103-42A1-94A5-8F1BCA5F3967}"/>
                </a:ext>
              </a:extLst>
            </p:cNvPr>
            <p:cNvSpPr/>
            <p:nvPr/>
          </p:nvSpPr>
          <p:spPr>
            <a:xfrm>
              <a:off x="10261666" y="2527705"/>
              <a:ext cx="92420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H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99AB2CD3-7B5D-48AD-AC44-B69F3490A9A2}"/>
              </a:ext>
            </a:extLst>
          </p:cNvPr>
          <p:cNvGraphicFramePr>
            <a:graphicFrameLocks noGrp="1"/>
          </p:cNvGraphicFramePr>
          <p:nvPr/>
        </p:nvGraphicFramePr>
        <p:xfrm>
          <a:off x="12207741" y="1096762"/>
          <a:ext cx="2987688" cy="2843530"/>
        </p:xfrm>
        <a:graphic>
          <a:graphicData uri="http://schemas.openxmlformats.org/drawingml/2006/table">
            <a:tbl>
              <a:tblPr/>
              <a:tblGrid>
                <a:gridCol w="111735">
                  <a:extLst>
                    <a:ext uri="{9D8B030D-6E8A-4147-A177-3AD203B41FA5}">
                      <a16:colId xmlns:a16="http://schemas.microsoft.com/office/drawing/2014/main" val="1071835721"/>
                    </a:ext>
                  </a:extLst>
                </a:gridCol>
                <a:gridCol w="2875953">
                  <a:extLst>
                    <a:ext uri="{9D8B030D-6E8A-4147-A177-3AD203B41FA5}">
                      <a16:colId xmlns:a16="http://schemas.microsoft.com/office/drawing/2014/main" val="1632688840"/>
                    </a:ext>
                  </a:extLst>
                </a:gridCol>
              </a:tblGrid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E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700" b="0" dirty="0"/>
                        <a:t>Floating Action Button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700" b="0" dirty="0"/>
                        <a:t>- </a:t>
                      </a:r>
                      <a:r>
                        <a:rPr lang="ko-KR" altLang="en-US" sz="700" b="0" dirty="0"/>
                        <a:t>다음 페이지 참고</a:t>
                      </a:r>
                      <a:endParaRPr lang="en-US" altLang="ko-KR" sz="700" b="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8719913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F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700" b="0" dirty="0"/>
                        <a:t>학습했던 과목 수 정보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학습중단</a:t>
                      </a:r>
                      <a:r>
                        <a:rPr lang="en-US" altLang="ko-KR" sz="700" b="0" dirty="0"/>
                        <a:t>/</a:t>
                      </a:r>
                      <a:r>
                        <a:rPr lang="ko-KR" altLang="en-US" sz="700" b="0" dirty="0"/>
                        <a:t>수료 후 </a:t>
                      </a:r>
                      <a:r>
                        <a:rPr lang="en-US" altLang="ko-KR" sz="700" b="0" dirty="0"/>
                        <a:t>6</a:t>
                      </a:r>
                      <a:r>
                        <a:rPr lang="ko-KR" altLang="en-US" sz="700" b="0" dirty="0"/>
                        <a:t>개월 이내의 과목 진도 정보 노출</a:t>
                      </a:r>
                      <a:endParaRPr lang="en-US" altLang="ko-KR" sz="700" b="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794508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G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700" b="0" dirty="0"/>
                        <a:t>다른 학습상품 둘러보기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탭 시 전체상품소개 페이지로 이동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과목카드는 </a:t>
                      </a:r>
                      <a:r>
                        <a:rPr lang="ko-KR" altLang="en-US" sz="700" b="0" dirty="0" err="1"/>
                        <a:t>최종청구된</a:t>
                      </a:r>
                      <a:r>
                        <a:rPr lang="ko-KR" altLang="en-US" sz="700" b="0" dirty="0"/>
                        <a:t> 주차를 기준으로 노출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두 케이스 혼재면 학습중인 과목 먼저 보여주고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/>
                        <a:t>하단에 학습 했던 과목 보여줌</a:t>
                      </a:r>
                      <a:br>
                        <a:rPr lang="en-US" altLang="ko-KR" sz="700" b="0" dirty="0"/>
                      </a:br>
                      <a:r>
                        <a:rPr lang="ko-KR" altLang="en-US" sz="700" b="0" dirty="0"/>
                        <a:t>예시</a:t>
                      </a:r>
                      <a:r>
                        <a:rPr lang="en-US" altLang="ko-KR" sz="700" b="0" dirty="0"/>
                        <a:t>)</a:t>
                      </a:r>
                      <a:br>
                        <a:rPr lang="en-US" altLang="ko-KR" sz="700" b="0" dirty="0"/>
                      </a:br>
                      <a:r>
                        <a:rPr lang="en-US" altLang="ko-KR" sz="700" b="0" dirty="0"/>
                        <a:t>8</a:t>
                      </a:r>
                      <a:r>
                        <a:rPr lang="ko-KR" altLang="en-US" sz="700" b="0" dirty="0"/>
                        <a:t>월 </a:t>
                      </a:r>
                      <a:r>
                        <a:rPr lang="en-US" altLang="ko-KR" sz="700" b="0" dirty="0"/>
                        <a:t>: </a:t>
                      </a:r>
                      <a:r>
                        <a:rPr lang="ko-KR" altLang="en-US" sz="700" b="0" dirty="0"/>
                        <a:t>수학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/>
                        <a:t>국어 학습</a:t>
                      </a:r>
                      <a:br>
                        <a:rPr lang="en-US" altLang="ko-KR" sz="700" b="0" dirty="0"/>
                      </a:br>
                      <a:r>
                        <a:rPr lang="en-US" altLang="ko-KR" sz="700" b="0" dirty="0"/>
                        <a:t>9</a:t>
                      </a:r>
                      <a:r>
                        <a:rPr lang="ko-KR" altLang="en-US" sz="700" b="0" dirty="0"/>
                        <a:t>월 </a:t>
                      </a:r>
                      <a:r>
                        <a:rPr lang="en-US" altLang="ko-KR" sz="700" b="0" dirty="0"/>
                        <a:t>: </a:t>
                      </a:r>
                      <a:r>
                        <a:rPr lang="ko-KR" altLang="en-US" sz="700" b="0" dirty="0"/>
                        <a:t>수학 학습</a:t>
                      </a:r>
                      <a:r>
                        <a:rPr lang="en-US" altLang="ko-KR" sz="700" b="0" dirty="0"/>
                        <a:t>, </a:t>
                      </a:r>
                      <a:r>
                        <a:rPr lang="ko-KR" altLang="en-US" sz="700" b="0" dirty="0"/>
                        <a:t>국어 학습 중단</a:t>
                      </a:r>
                      <a:r>
                        <a:rPr lang="en-US" altLang="ko-KR" sz="700" b="0" dirty="0"/>
                        <a:t>. </a:t>
                      </a:r>
                      <a:r>
                        <a:rPr lang="ko-KR" altLang="en-US" sz="700" b="0" dirty="0"/>
                        <a:t>일 경우 </a:t>
                      </a:r>
                      <a:br>
                        <a:rPr lang="en-US" altLang="ko-KR" sz="700" b="0" dirty="0"/>
                      </a:br>
                      <a:r>
                        <a:rPr lang="en-US" altLang="ko-KR" sz="700" b="0" dirty="0"/>
                        <a:t>9</a:t>
                      </a:r>
                      <a:r>
                        <a:rPr lang="ko-KR" altLang="en-US" sz="700" b="0" dirty="0"/>
                        <a:t>월에는</a:t>
                      </a:r>
                      <a:br>
                        <a:rPr lang="en-US" altLang="ko-KR" sz="700" b="0" dirty="0"/>
                      </a:br>
                      <a:r>
                        <a:rPr lang="ko-KR" altLang="en-US" sz="700" b="0" dirty="0"/>
                        <a:t>학습 중인 과목 </a:t>
                      </a:r>
                      <a:r>
                        <a:rPr lang="en-US" altLang="ko-KR" sz="700" b="0" dirty="0"/>
                        <a:t>1 </a:t>
                      </a:r>
                      <a:r>
                        <a:rPr lang="ko-KR" altLang="en-US" sz="700" b="0" dirty="0"/>
                        <a:t>수학 </a:t>
                      </a:r>
                      <a:br>
                        <a:rPr lang="en-US" altLang="ko-KR" sz="700" b="0" dirty="0"/>
                      </a:br>
                      <a:r>
                        <a:rPr lang="ko-KR" altLang="en-US" sz="700" b="0" dirty="0"/>
                        <a:t>학습했던 과목 </a:t>
                      </a:r>
                      <a:r>
                        <a:rPr lang="en-US" altLang="ko-KR" sz="700" b="0" dirty="0"/>
                        <a:t>1 </a:t>
                      </a:r>
                      <a:r>
                        <a:rPr lang="ko-KR" altLang="en-US" sz="700" b="0" dirty="0"/>
                        <a:t>국어</a:t>
                      </a:r>
                      <a:endParaRPr lang="en-US" altLang="ko-KR" sz="700" b="0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975442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H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dirty="0" err="1"/>
                        <a:t>구몬선생님</a:t>
                      </a:r>
                      <a:r>
                        <a:rPr lang="ko-KR" altLang="en-US" sz="700" b="0" dirty="0"/>
                        <a:t> 소개 배너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/>
                        <a:t>탭 시 선생님 소개 페이지로 이동</a:t>
                      </a:r>
                      <a:endParaRPr lang="en-US" altLang="ko-KR" sz="7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관리자화면 연계 필요</a:t>
                      </a:r>
                      <a:endParaRPr lang="en-US" altLang="ko-KR" sz="700" b="0" dirty="0">
                        <a:solidFill>
                          <a:srgbClr val="C00000"/>
                        </a:solidFill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700" b="0" dirty="0" err="1">
                          <a:solidFill>
                            <a:srgbClr val="C00000"/>
                          </a:solidFill>
                        </a:rPr>
                        <a:t>고정베너</a:t>
                      </a:r>
                      <a:r>
                        <a:rPr lang="en-US" altLang="ko-KR" sz="700" b="0" dirty="0">
                          <a:solidFill>
                            <a:srgbClr val="C00000"/>
                          </a:solidFill>
                        </a:rPr>
                        <a:t>1</a:t>
                      </a: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개 </a:t>
                      </a:r>
                      <a:r>
                        <a:rPr lang="en-US" altLang="ko-KR" sz="700" b="0" dirty="0">
                          <a:solidFill>
                            <a:srgbClr val="C00000"/>
                          </a:solidFill>
                        </a:rPr>
                        <a:t>(</a:t>
                      </a:r>
                      <a:r>
                        <a:rPr lang="ko-KR" altLang="en-US" sz="700" b="0" dirty="0">
                          <a:solidFill>
                            <a:srgbClr val="C00000"/>
                          </a:solidFill>
                        </a:rPr>
                        <a:t>롤링</a:t>
                      </a:r>
                      <a:r>
                        <a:rPr lang="en-US" altLang="ko-KR" sz="700" b="0" dirty="0">
                          <a:solidFill>
                            <a:srgbClr val="C00000"/>
                          </a:solidFill>
                        </a:rPr>
                        <a:t>,</a:t>
                      </a:r>
                      <a:r>
                        <a:rPr lang="ko-KR" altLang="en-US" sz="700" b="0" dirty="0" err="1">
                          <a:solidFill>
                            <a:srgbClr val="C00000"/>
                          </a:solidFill>
                        </a:rPr>
                        <a:t>스와이프</a:t>
                      </a:r>
                      <a:r>
                        <a:rPr lang="en-US" altLang="ko-KR" sz="700" b="0" dirty="0">
                          <a:solidFill>
                            <a:srgbClr val="C00000"/>
                          </a:solidFill>
                        </a:rPr>
                        <a:t>X)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1890551"/>
                  </a:ext>
                </a:extLst>
              </a:tr>
            </a:tbl>
          </a:graphicData>
        </a:graphic>
      </p:graphicFrame>
      <p:grpSp>
        <p:nvGrpSpPr>
          <p:cNvPr id="225" name="그룹 224">
            <a:extLst>
              <a:ext uri="{FF2B5EF4-FFF2-40B4-BE49-F238E27FC236}">
                <a16:creationId xmlns:a16="http://schemas.microsoft.com/office/drawing/2014/main" id="{739EB36B-6A98-4F5C-B022-13852ECD022F}"/>
              </a:ext>
            </a:extLst>
          </p:cNvPr>
          <p:cNvGrpSpPr/>
          <p:nvPr/>
        </p:nvGrpSpPr>
        <p:grpSpPr>
          <a:xfrm>
            <a:off x="148871" y="5782317"/>
            <a:ext cx="2589962" cy="229665"/>
            <a:chOff x="712094" y="6060645"/>
            <a:chExt cx="2615349" cy="229665"/>
          </a:xfrm>
        </p:grpSpPr>
        <p:sp>
          <p:nvSpPr>
            <p:cNvPr id="226" name="TextBox 225">
              <a:extLst>
                <a:ext uri="{FF2B5EF4-FFF2-40B4-BE49-F238E27FC236}">
                  <a16:creationId xmlns:a16="http://schemas.microsoft.com/office/drawing/2014/main" id="{F5AFC4ED-973A-4B52-9A34-EC89A912A6F3}"/>
                </a:ext>
              </a:extLst>
            </p:cNvPr>
            <p:cNvSpPr txBox="1"/>
            <p:nvPr/>
          </p:nvSpPr>
          <p:spPr>
            <a:xfrm>
              <a:off x="712094" y="6060645"/>
              <a:ext cx="2609256" cy="229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25000"/>
                </a:lnSpc>
              </a:pPr>
              <a:r>
                <a:rPr lang="en-US" altLang="ko-KR" sz="600" b="1" dirty="0">
                  <a:solidFill>
                    <a:srgbClr val="FD600A"/>
                  </a:solidFill>
                  <a:latin typeface="+mn-ea"/>
                </a:rPr>
                <a:t>Continue screen</a:t>
              </a:r>
              <a:endParaRPr lang="ko-KR" altLang="en-US" sz="600" b="1" dirty="0">
                <a:solidFill>
                  <a:srgbClr val="FD600A"/>
                </a:solidFill>
                <a:latin typeface="+mn-ea"/>
              </a:endParaRPr>
            </a:p>
          </p:txBody>
        </p:sp>
        <p:cxnSp>
          <p:nvCxnSpPr>
            <p:cNvPr id="228" name="직선 연결선 227">
              <a:extLst>
                <a:ext uri="{FF2B5EF4-FFF2-40B4-BE49-F238E27FC236}">
                  <a16:creationId xmlns:a16="http://schemas.microsoft.com/office/drawing/2014/main" id="{D11CF231-0CB8-43CB-B479-7DC192DCC5EA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077609"/>
              <a:ext cx="2609256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직선 연결선 237">
              <a:extLst>
                <a:ext uri="{FF2B5EF4-FFF2-40B4-BE49-F238E27FC236}">
                  <a16:creationId xmlns:a16="http://schemas.microsoft.com/office/drawing/2014/main" id="{5EA90F3F-AAB2-40C4-BAF6-A1D2883D97F7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290310"/>
              <a:ext cx="2615349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9" name="그룹 238">
            <a:extLst>
              <a:ext uri="{FF2B5EF4-FFF2-40B4-BE49-F238E27FC236}">
                <a16:creationId xmlns:a16="http://schemas.microsoft.com/office/drawing/2014/main" id="{197459DA-9788-40CF-8F1E-7D8C2505E57B}"/>
              </a:ext>
            </a:extLst>
          </p:cNvPr>
          <p:cNvGrpSpPr/>
          <p:nvPr/>
        </p:nvGrpSpPr>
        <p:grpSpPr>
          <a:xfrm>
            <a:off x="3172716" y="1617004"/>
            <a:ext cx="2615349" cy="229665"/>
            <a:chOff x="712094" y="6060645"/>
            <a:chExt cx="2615349" cy="229665"/>
          </a:xfrm>
        </p:grpSpPr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3792D571-5B01-41A5-AF4C-29B206A10B76}"/>
                </a:ext>
              </a:extLst>
            </p:cNvPr>
            <p:cNvSpPr txBox="1"/>
            <p:nvPr/>
          </p:nvSpPr>
          <p:spPr>
            <a:xfrm>
              <a:off x="712094" y="6060645"/>
              <a:ext cx="2609256" cy="229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25000"/>
                </a:lnSpc>
              </a:pPr>
              <a:r>
                <a:rPr lang="en-US" altLang="ko-KR" sz="600" b="1" dirty="0">
                  <a:solidFill>
                    <a:srgbClr val="FD600A"/>
                  </a:solidFill>
                  <a:latin typeface="+mn-ea"/>
                </a:rPr>
                <a:t>Continue screen</a:t>
              </a:r>
              <a:endParaRPr lang="ko-KR" altLang="en-US" sz="600" b="1" dirty="0">
                <a:solidFill>
                  <a:srgbClr val="FD600A"/>
                </a:solidFill>
                <a:latin typeface="+mn-ea"/>
              </a:endParaRPr>
            </a:p>
          </p:txBody>
        </p:sp>
        <p:cxnSp>
          <p:nvCxnSpPr>
            <p:cNvPr id="241" name="직선 연결선 240">
              <a:extLst>
                <a:ext uri="{FF2B5EF4-FFF2-40B4-BE49-F238E27FC236}">
                  <a16:creationId xmlns:a16="http://schemas.microsoft.com/office/drawing/2014/main" id="{687B281B-A8B1-4957-95D9-E82A27D82D8D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077609"/>
              <a:ext cx="2609256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직선 연결선 241">
              <a:extLst>
                <a:ext uri="{FF2B5EF4-FFF2-40B4-BE49-F238E27FC236}">
                  <a16:creationId xmlns:a16="http://schemas.microsoft.com/office/drawing/2014/main" id="{9B3A7F1D-0F85-4A01-8829-52BC58321BD7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290310"/>
              <a:ext cx="2615349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3" name="TextBox 242">
            <a:extLst>
              <a:ext uri="{FF2B5EF4-FFF2-40B4-BE49-F238E27FC236}">
                <a16:creationId xmlns:a16="http://schemas.microsoft.com/office/drawing/2014/main" id="{30176A0B-C7E6-476B-AC36-E6BC7B4D3885}"/>
              </a:ext>
            </a:extLst>
          </p:cNvPr>
          <p:cNvSpPr txBox="1"/>
          <p:nvPr/>
        </p:nvSpPr>
        <p:spPr>
          <a:xfrm>
            <a:off x="127954" y="6116807"/>
            <a:ext cx="313514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C00000"/>
                </a:solidFill>
              </a:rPr>
              <a:t>* </a:t>
            </a:r>
            <a:r>
              <a:rPr lang="ko-KR" altLang="en-US" sz="1200" dirty="0">
                <a:solidFill>
                  <a:srgbClr val="C00000"/>
                </a:solidFill>
              </a:rPr>
              <a:t>로그인 한 경우에도 코치마크 표기할 것</a:t>
            </a:r>
            <a:endParaRPr lang="ko-KR" altLang="en-US" sz="1200" dirty="0"/>
          </a:p>
        </p:txBody>
      </p:sp>
      <p:sp>
        <p:nvSpPr>
          <p:cNvPr id="253" name="Question">
            <a:extLst>
              <a:ext uri="{FF2B5EF4-FFF2-40B4-BE49-F238E27FC236}">
                <a16:creationId xmlns:a16="http://schemas.microsoft.com/office/drawing/2014/main" id="{C6E70DD7-BBB1-4A1D-BCB6-966441A36AF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565283" y="2053651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60ED6176-2A78-4373-A563-BE5EDB8AA653}"/>
              </a:ext>
            </a:extLst>
          </p:cNvPr>
          <p:cNvSpPr txBox="1"/>
          <p:nvPr/>
        </p:nvSpPr>
        <p:spPr>
          <a:xfrm>
            <a:off x="407332" y="324787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완전국어</a:t>
            </a:r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FA334DD5-C528-4529-9AAD-E6DF7DF67778}"/>
              </a:ext>
            </a:extLst>
          </p:cNvPr>
          <p:cNvSpPr txBox="1"/>
          <p:nvPr/>
        </p:nvSpPr>
        <p:spPr>
          <a:xfrm>
            <a:off x="430126" y="3902877"/>
            <a:ext cx="2203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00" b="1" dirty="0"/>
              <a:t>교재목표</a:t>
            </a:r>
            <a:endParaRPr lang="en-US" altLang="ko-KR" sz="600" b="1" dirty="0"/>
          </a:p>
          <a:p>
            <a:r>
              <a:rPr lang="ko-KR" alt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주어와 서술어</a:t>
            </a:r>
            <a:r>
              <a:rPr lang="en-US" altLang="ko-KR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꾸며 주는 말을 익혀 문장의 이해력을 </a:t>
            </a:r>
            <a:endParaRPr lang="en-US" altLang="ko-KR" sz="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높입니다</a:t>
            </a:r>
            <a:r>
              <a:rPr lang="en-US" altLang="ko-KR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lang="ko-KR" altLang="en-US" sz="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A3E9C23-6BC2-437C-9485-71D7D2764B9C}"/>
              </a:ext>
            </a:extLst>
          </p:cNvPr>
          <p:cNvGrpSpPr/>
          <p:nvPr/>
        </p:nvGrpSpPr>
        <p:grpSpPr>
          <a:xfrm>
            <a:off x="1704033" y="3233913"/>
            <a:ext cx="778298" cy="603217"/>
            <a:chOff x="422162" y="3692096"/>
            <a:chExt cx="1021183" cy="791463"/>
          </a:xfrm>
        </p:grpSpPr>
        <p:grpSp>
          <p:nvGrpSpPr>
            <p:cNvPr id="300" name="Placeholder">
              <a:extLst>
                <a:ext uri="{FF2B5EF4-FFF2-40B4-BE49-F238E27FC236}">
                  <a16:creationId xmlns:a16="http://schemas.microsoft.com/office/drawing/2014/main" id="{2A6F9FF4-793B-4220-AE99-573C741533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2162" y="3692096"/>
              <a:ext cx="1021183" cy="791463"/>
              <a:chOff x="508000" y="1397000"/>
              <a:chExt cx="1008112" cy="1008112"/>
            </a:xfrm>
            <a:solidFill>
              <a:schemeClr val="bg1">
                <a:lumMod val="85000"/>
              </a:schemeClr>
            </a:solidFill>
          </p:grpSpPr>
          <p:sp>
            <p:nvSpPr>
              <p:cNvPr id="301" name="Border">
                <a:extLst>
                  <a:ext uri="{FF2B5EF4-FFF2-40B4-BE49-F238E27FC236}">
                    <a16:creationId xmlns:a16="http://schemas.microsoft.com/office/drawing/2014/main" id="{BBCDC4AB-7130-47D9-A06C-D2FC8D7163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02" name="Line 2">
                <a:extLst>
                  <a:ext uri="{FF2B5EF4-FFF2-40B4-BE49-F238E27FC236}">
                    <a16:creationId xmlns:a16="http://schemas.microsoft.com/office/drawing/2014/main" id="{9B97EDBA-316E-4E01-9379-E6F3E6916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03" name="Line 1">
                <a:extLst>
                  <a:ext uri="{FF2B5EF4-FFF2-40B4-BE49-F238E27FC236}">
                    <a16:creationId xmlns:a16="http://schemas.microsoft.com/office/drawing/2014/main" id="{1AB5BCE9-AB79-4FDD-BCFA-4406096C96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CC5CC498-B5E8-410B-B61C-380FCC36D612}"/>
                </a:ext>
              </a:extLst>
            </p:cNvPr>
            <p:cNvCxnSpPr>
              <a:cxnSpLocks/>
              <a:stCxn id="303" idx="1"/>
              <a:endCxn id="303" idx="0"/>
            </p:cNvCxnSpPr>
            <p:nvPr/>
          </p:nvCxnSpPr>
          <p:spPr>
            <a:xfrm>
              <a:off x="422162" y="3692096"/>
              <a:ext cx="1021183" cy="791463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직선 연결선 318">
              <a:extLst>
                <a:ext uri="{FF2B5EF4-FFF2-40B4-BE49-F238E27FC236}">
                  <a16:creationId xmlns:a16="http://schemas.microsoft.com/office/drawing/2014/main" id="{71EBC2CD-0DB2-4704-9F04-CB951CBD263B}"/>
                </a:ext>
              </a:extLst>
            </p:cNvPr>
            <p:cNvCxnSpPr>
              <a:cxnSpLocks/>
              <a:stCxn id="302" idx="1"/>
              <a:endCxn id="302" idx="0"/>
            </p:cNvCxnSpPr>
            <p:nvPr/>
          </p:nvCxnSpPr>
          <p:spPr>
            <a:xfrm flipH="1">
              <a:off x="422162" y="3692096"/>
              <a:ext cx="1021183" cy="791463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1" name="사각형: 둥근 모서리 320">
            <a:extLst>
              <a:ext uri="{FF2B5EF4-FFF2-40B4-BE49-F238E27FC236}">
                <a16:creationId xmlns:a16="http://schemas.microsoft.com/office/drawing/2014/main" id="{438DDFDE-DB4C-4042-935B-2BB4B38A7A11}"/>
              </a:ext>
            </a:extLst>
          </p:cNvPr>
          <p:cNvSpPr/>
          <p:nvPr/>
        </p:nvSpPr>
        <p:spPr>
          <a:xfrm>
            <a:off x="491606" y="3594370"/>
            <a:ext cx="1107452" cy="200903"/>
          </a:xfrm>
          <a:prstGeom prst="roundRect">
            <a:avLst>
              <a:gd name="adj" fmla="val 50000"/>
            </a:avLst>
          </a:prstGeom>
          <a:solidFill>
            <a:srgbClr val="6AB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600" b="1" dirty="0">
                <a:solidFill>
                  <a:schemeClr val="bg1"/>
                </a:solidFill>
              </a:rPr>
              <a:t>B1 </a:t>
            </a:r>
            <a:r>
              <a:rPr lang="ko-KR" altLang="en-US" sz="600" b="1" dirty="0">
                <a:solidFill>
                  <a:schemeClr val="bg1"/>
                </a:solidFill>
              </a:rPr>
              <a:t>단계 </a:t>
            </a:r>
            <a:r>
              <a:rPr lang="en-US" altLang="ko-KR" sz="600" b="1" dirty="0">
                <a:solidFill>
                  <a:schemeClr val="bg1"/>
                </a:solidFill>
              </a:rPr>
              <a:t>101~110 </a:t>
            </a:r>
            <a:r>
              <a:rPr lang="ko-KR" altLang="en-US" sz="600" b="1" dirty="0">
                <a:solidFill>
                  <a:schemeClr val="bg1"/>
                </a:solidFill>
              </a:rPr>
              <a:t>외</a:t>
            </a:r>
            <a:endParaRPr lang="ko-KR" altLang="en-US" sz="600" dirty="0">
              <a:solidFill>
                <a:schemeClr val="bg1"/>
              </a:solidFill>
            </a:endParaRPr>
          </a:p>
        </p:txBody>
      </p:sp>
      <p:sp>
        <p:nvSpPr>
          <p:cNvPr id="58" name="Question">
            <a:extLst>
              <a:ext uri="{FF2B5EF4-FFF2-40B4-BE49-F238E27FC236}">
                <a16:creationId xmlns:a16="http://schemas.microsoft.com/office/drawing/2014/main" id="{7DCB2DC7-A696-4182-8BED-EC3046A4574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413473" y="3642553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5" name="사각형: 둥근 모서리 324">
            <a:extLst>
              <a:ext uri="{FF2B5EF4-FFF2-40B4-BE49-F238E27FC236}">
                <a16:creationId xmlns:a16="http://schemas.microsoft.com/office/drawing/2014/main" id="{CBDC2CA2-4C26-4AF9-A997-0957453C121A}"/>
              </a:ext>
            </a:extLst>
          </p:cNvPr>
          <p:cNvSpPr/>
          <p:nvPr/>
        </p:nvSpPr>
        <p:spPr>
          <a:xfrm>
            <a:off x="421022" y="4339007"/>
            <a:ext cx="2172597" cy="1294463"/>
          </a:xfrm>
          <a:prstGeom prst="roundRect">
            <a:avLst>
              <a:gd name="adj" fmla="val 7528"/>
            </a:avLst>
          </a:prstGeom>
          <a:solidFill>
            <a:schemeClr val="bg1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E3ED07BA-4339-45E3-92BF-266D09C23609}"/>
              </a:ext>
            </a:extLst>
          </p:cNvPr>
          <p:cNvSpPr txBox="1"/>
          <p:nvPr/>
        </p:nvSpPr>
        <p:spPr>
          <a:xfrm>
            <a:off x="407332" y="440034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err="1"/>
              <a:t>구몬수학</a:t>
            </a:r>
            <a:endParaRPr lang="ko-KR" altLang="en-US" sz="1000" b="1" dirty="0"/>
          </a:p>
        </p:txBody>
      </p:sp>
      <p:sp>
        <p:nvSpPr>
          <p:cNvPr id="327" name="타원 326">
            <a:extLst>
              <a:ext uri="{FF2B5EF4-FFF2-40B4-BE49-F238E27FC236}">
                <a16:creationId xmlns:a16="http://schemas.microsoft.com/office/drawing/2014/main" id="{7190E4ED-FCEB-4AF4-8388-D0781642D1B3}"/>
              </a:ext>
            </a:extLst>
          </p:cNvPr>
          <p:cNvSpPr/>
          <p:nvPr/>
        </p:nvSpPr>
        <p:spPr>
          <a:xfrm>
            <a:off x="1075734" y="4452581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328" name="TextBox 327">
            <a:extLst>
              <a:ext uri="{FF2B5EF4-FFF2-40B4-BE49-F238E27FC236}">
                <a16:creationId xmlns:a16="http://schemas.microsoft.com/office/drawing/2014/main" id="{BA0A4748-BA44-422C-BFBC-2CE1AC94B603}"/>
              </a:ext>
            </a:extLst>
          </p:cNvPr>
          <p:cNvSpPr txBox="1"/>
          <p:nvPr/>
        </p:nvSpPr>
        <p:spPr>
          <a:xfrm>
            <a:off x="430126" y="5101687"/>
            <a:ext cx="22037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00" b="1" dirty="0"/>
              <a:t>교재목표</a:t>
            </a:r>
            <a:endParaRPr lang="en-US" altLang="ko-KR" sz="600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sz="600" dirty="0">
                <a:solidFill>
                  <a:schemeClr val="bg1">
                    <a:lumMod val="50000"/>
                  </a:schemeClr>
                </a:solidFill>
              </a:rPr>
              <a:t>B </a:t>
            </a:r>
            <a:r>
              <a:rPr lang="ko-KR" altLang="en-US" sz="600" dirty="0">
                <a:solidFill>
                  <a:schemeClr val="bg1">
                    <a:lumMod val="50000"/>
                  </a:schemeClr>
                </a:solidFill>
              </a:rPr>
              <a:t>교재까지의 덧셈과 뺄셈의 계산력을 바탕으로</a:t>
            </a:r>
            <a:endParaRPr lang="en-US" altLang="ko-KR" sz="6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sz="600" dirty="0">
                <a:solidFill>
                  <a:schemeClr val="bg1">
                    <a:lumMod val="50000"/>
                  </a:schemeClr>
                </a:solidFill>
              </a:rPr>
              <a:t>곱셈과 나눗셈을 익혀 </a:t>
            </a:r>
            <a:r>
              <a:rPr lang="en-US" altLang="ko-KR" sz="600" dirty="0">
                <a:solidFill>
                  <a:schemeClr val="bg1">
                    <a:lumMod val="50000"/>
                  </a:schemeClr>
                </a:solidFill>
              </a:rPr>
              <a:t>D </a:t>
            </a:r>
            <a:r>
              <a:rPr lang="ko-KR" altLang="en-US" sz="600" dirty="0">
                <a:solidFill>
                  <a:schemeClr val="bg1">
                    <a:lumMod val="50000"/>
                  </a:schemeClr>
                </a:solidFill>
              </a:rPr>
              <a:t>교재로 나아갈 수 있는 힘을 기릅니다</a:t>
            </a:r>
            <a:r>
              <a:rPr lang="en-US" altLang="ko-KR" sz="6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ko-KR" altLang="en-US" sz="6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29" name="그룹 328">
            <a:extLst>
              <a:ext uri="{FF2B5EF4-FFF2-40B4-BE49-F238E27FC236}">
                <a16:creationId xmlns:a16="http://schemas.microsoft.com/office/drawing/2014/main" id="{A3924408-C8BA-4FB2-824C-E29A9B5C40FB}"/>
              </a:ext>
            </a:extLst>
          </p:cNvPr>
          <p:cNvGrpSpPr/>
          <p:nvPr/>
        </p:nvGrpSpPr>
        <p:grpSpPr>
          <a:xfrm>
            <a:off x="1686869" y="4432723"/>
            <a:ext cx="795462" cy="651592"/>
            <a:chOff x="422162" y="3692096"/>
            <a:chExt cx="1021183" cy="791463"/>
          </a:xfrm>
        </p:grpSpPr>
        <p:grpSp>
          <p:nvGrpSpPr>
            <p:cNvPr id="330" name="Placeholder">
              <a:extLst>
                <a:ext uri="{FF2B5EF4-FFF2-40B4-BE49-F238E27FC236}">
                  <a16:creationId xmlns:a16="http://schemas.microsoft.com/office/drawing/2014/main" id="{94EB4D78-3C8E-4A5F-9157-EE1668A06A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2162" y="3692096"/>
              <a:ext cx="1021183" cy="791463"/>
              <a:chOff x="508000" y="1397000"/>
              <a:chExt cx="1008112" cy="1008112"/>
            </a:xfrm>
            <a:solidFill>
              <a:schemeClr val="bg1">
                <a:lumMod val="85000"/>
              </a:schemeClr>
            </a:solidFill>
          </p:grpSpPr>
          <p:sp>
            <p:nvSpPr>
              <p:cNvPr id="333" name="Border">
                <a:extLst>
                  <a:ext uri="{FF2B5EF4-FFF2-40B4-BE49-F238E27FC236}">
                    <a16:creationId xmlns:a16="http://schemas.microsoft.com/office/drawing/2014/main" id="{E42C2ADE-BEFE-431B-B8F0-198424A162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4" name="Line 2">
                <a:extLst>
                  <a:ext uri="{FF2B5EF4-FFF2-40B4-BE49-F238E27FC236}">
                    <a16:creationId xmlns:a16="http://schemas.microsoft.com/office/drawing/2014/main" id="{B68DF958-C2ED-4528-89A2-B25BCEBDB6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5" name="Line 1">
                <a:extLst>
                  <a:ext uri="{FF2B5EF4-FFF2-40B4-BE49-F238E27FC236}">
                    <a16:creationId xmlns:a16="http://schemas.microsoft.com/office/drawing/2014/main" id="{D878372C-DCCD-4CF6-AB8B-21405DFB62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cxnSp>
          <p:nvCxnSpPr>
            <p:cNvPr id="331" name="직선 연결선 330">
              <a:extLst>
                <a:ext uri="{FF2B5EF4-FFF2-40B4-BE49-F238E27FC236}">
                  <a16:creationId xmlns:a16="http://schemas.microsoft.com/office/drawing/2014/main" id="{3ADCD242-983A-4C12-9397-64A820E4493F}"/>
                </a:ext>
              </a:extLst>
            </p:cNvPr>
            <p:cNvCxnSpPr>
              <a:cxnSpLocks/>
              <a:stCxn id="335" idx="1"/>
              <a:endCxn id="335" idx="0"/>
            </p:cNvCxnSpPr>
            <p:nvPr/>
          </p:nvCxnSpPr>
          <p:spPr>
            <a:xfrm>
              <a:off x="422162" y="3692096"/>
              <a:ext cx="1021183" cy="791463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직선 연결선 331">
              <a:extLst>
                <a:ext uri="{FF2B5EF4-FFF2-40B4-BE49-F238E27FC236}">
                  <a16:creationId xmlns:a16="http://schemas.microsoft.com/office/drawing/2014/main" id="{7712572B-8FF4-49EB-AD0B-2A4DC3B5229E}"/>
                </a:ext>
              </a:extLst>
            </p:cNvPr>
            <p:cNvCxnSpPr>
              <a:cxnSpLocks/>
              <a:stCxn id="334" idx="1"/>
              <a:endCxn id="334" idx="0"/>
            </p:cNvCxnSpPr>
            <p:nvPr/>
          </p:nvCxnSpPr>
          <p:spPr>
            <a:xfrm flipH="1">
              <a:off x="422162" y="3692096"/>
              <a:ext cx="1021183" cy="791463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타원 58">
            <a:extLst>
              <a:ext uri="{FF2B5EF4-FFF2-40B4-BE49-F238E27FC236}">
                <a16:creationId xmlns:a16="http://schemas.microsoft.com/office/drawing/2014/main" id="{8E9D5114-E79B-4F9C-A3DC-82004DEFA25B}"/>
              </a:ext>
            </a:extLst>
          </p:cNvPr>
          <p:cNvSpPr/>
          <p:nvPr/>
        </p:nvSpPr>
        <p:spPr>
          <a:xfrm>
            <a:off x="2245893" y="5339635"/>
            <a:ext cx="311207" cy="311207"/>
          </a:xfrm>
          <a:prstGeom prst="ellipse">
            <a:avLst/>
          </a:prstGeom>
          <a:solidFill>
            <a:srgbClr val="EF850D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Add">
            <a:extLst>
              <a:ext uri="{FF2B5EF4-FFF2-40B4-BE49-F238E27FC236}">
                <a16:creationId xmlns:a16="http://schemas.microsoft.com/office/drawing/2014/main" id="{646B97F0-F182-4361-A162-4E35FCF418A4}"/>
              </a:ext>
            </a:extLst>
          </p:cNvPr>
          <p:cNvSpPr>
            <a:spLocks noChangeAspect="1"/>
          </p:cNvSpPr>
          <p:nvPr/>
        </p:nvSpPr>
        <p:spPr bwMode="auto">
          <a:xfrm>
            <a:off x="2337034" y="5437816"/>
            <a:ext cx="128924" cy="128924"/>
          </a:xfrm>
          <a:custGeom>
            <a:avLst/>
            <a:gdLst>
              <a:gd name="T0" fmla="*/ 29 w 66"/>
              <a:gd name="T1" fmla="*/ 0 h 66"/>
              <a:gd name="T2" fmla="*/ 29 w 66"/>
              <a:gd name="T3" fmla="*/ 29 h 66"/>
              <a:gd name="T4" fmla="*/ 0 w 66"/>
              <a:gd name="T5" fmla="*/ 29 h 66"/>
              <a:gd name="T6" fmla="*/ 0 w 66"/>
              <a:gd name="T7" fmla="*/ 37 h 66"/>
              <a:gd name="T8" fmla="*/ 29 w 66"/>
              <a:gd name="T9" fmla="*/ 37 h 66"/>
              <a:gd name="T10" fmla="*/ 29 w 66"/>
              <a:gd name="T11" fmla="*/ 66 h 66"/>
              <a:gd name="T12" fmla="*/ 37 w 66"/>
              <a:gd name="T13" fmla="*/ 66 h 66"/>
              <a:gd name="T14" fmla="*/ 37 w 66"/>
              <a:gd name="T15" fmla="*/ 37 h 66"/>
              <a:gd name="T16" fmla="*/ 66 w 66"/>
              <a:gd name="T17" fmla="*/ 37 h 66"/>
              <a:gd name="T18" fmla="*/ 66 w 66"/>
              <a:gd name="T19" fmla="*/ 29 h 66"/>
              <a:gd name="T20" fmla="*/ 37 w 66"/>
              <a:gd name="T21" fmla="*/ 29 h 66"/>
              <a:gd name="T22" fmla="*/ 37 w 66"/>
              <a:gd name="T23" fmla="*/ 0 h 66"/>
              <a:gd name="T24" fmla="*/ 29 w 66"/>
              <a:gd name="T25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6" h="66">
                <a:moveTo>
                  <a:pt x="29" y="0"/>
                </a:moveTo>
                <a:lnTo>
                  <a:pt x="29" y="29"/>
                </a:lnTo>
                <a:lnTo>
                  <a:pt x="0" y="29"/>
                </a:lnTo>
                <a:lnTo>
                  <a:pt x="0" y="37"/>
                </a:lnTo>
                <a:lnTo>
                  <a:pt x="29" y="37"/>
                </a:lnTo>
                <a:lnTo>
                  <a:pt x="29" y="66"/>
                </a:lnTo>
                <a:lnTo>
                  <a:pt x="37" y="66"/>
                </a:lnTo>
                <a:lnTo>
                  <a:pt x="37" y="37"/>
                </a:lnTo>
                <a:lnTo>
                  <a:pt x="66" y="37"/>
                </a:lnTo>
                <a:lnTo>
                  <a:pt x="66" y="29"/>
                </a:lnTo>
                <a:lnTo>
                  <a:pt x="37" y="29"/>
                </a:lnTo>
                <a:lnTo>
                  <a:pt x="37" y="0"/>
                </a:lnTo>
                <a:lnTo>
                  <a:pt x="2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4" name="사각형: 둥근 모서리 453">
            <a:extLst>
              <a:ext uri="{FF2B5EF4-FFF2-40B4-BE49-F238E27FC236}">
                <a16:creationId xmlns:a16="http://schemas.microsoft.com/office/drawing/2014/main" id="{B4D24E20-A0A3-42C1-B520-15620AB74D4E}"/>
              </a:ext>
            </a:extLst>
          </p:cNvPr>
          <p:cNvSpPr/>
          <p:nvPr/>
        </p:nvSpPr>
        <p:spPr>
          <a:xfrm>
            <a:off x="3420523" y="2279424"/>
            <a:ext cx="1009434" cy="351515"/>
          </a:xfrm>
          <a:prstGeom prst="roundRect">
            <a:avLst>
              <a:gd name="adj" fmla="val 7528"/>
            </a:avLst>
          </a:prstGeom>
          <a:solidFill>
            <a:schemeClr val="bg1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5" name="사각형: 둥근 모서리 454">
            <a:extLst>
              <a:ext uri="{FF2B5EF4-FFF2-40B4-BE49-F238E27FC236}">
                <a16:creationId xmlns:a16="http://schemas.microsoft.com/office/drawing/2014/main" id="{2EF29E8E-A138-48D7-AE0A-49F7FE6D754E}"/>
              </a:ext>
            </a:extLst>
          </p:cNvPr>
          <p:cNvSpPr/>
          <p:nvPr/>
        </p:nvSpPr>
        <p:spPr>
          <a:xfrm>
            <a:off x="4528205" y="2279424"/>
            <a:ext cx="1009434" cy="351515"/>
          </a:xfrm>
          <a:prstGeom prst="roundRect">
            <a:avLst>
              <a:gd name="adj" fmla="val 7528"/>
            </a:avLst>
          </a:prstGeom>
          <a:solidFill>
            <a:schemeClr val="bg1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FC6213C-65A9-4704-AB79-68471075E90D}"/>
              </a:ext>
            </a:extLst>
          </p:cNvPr>
          <p:cNvSpPr txBox="1"/>
          <p:nvPr/>
        </p:nvSpPr>
        <p:spPr>
          <a:xfrm>
            <a:off x="3470308" y="2350172"/>
            <a:ext cx="9028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한글이크는나무</a:t>
            </a:r>
            <a:endParaRPr lang="ko-KR" altLang="en-US" sz="800" b="1" dirty="0"/>
          </a:p>
        </p:txBody>
      </p:sp>
      <p:sp>
        <p:nvSpPr>
          <p:cNvPr id="471" name="TextBox 470">
            <a:extLst>
              <a:ext uri="{FF2B5EF4-FFF2-40B4-BE49-F238E27FC236}">
                <a16:creationId xmlns:a16="http://schemas.microsoft.com/office/drawing/2014/main" id="{2E86D644-972B-476F-973D-F1A5D9264337}"/>
              </a:ext>
            </a:extLst>
          </p:cNvPr>
          <p:cNvSpPr txBox="1"/>
          <p:nvPr/>
        </p:nvSpPr>
        <p:spPr>
          <a:xfrm>
            <a:off x="4570555" y="2350172"/>
            <a:ext cx="9028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영어가크는나무</a:t>
            </a:r>
            <a:endParaRPr lang="ko-KR" altLang="en-US" sz="800" b="1" dirty="0"/>
          </a:p>
        </p:txBody>
      </p:sp>
      <p:sp>
        <p:nvSpPr>
          <p:cNvPr id="213" name="사각형: 둥근 모서리 212">
            <a:extLst>
              <a:ext uri="{FF2B5EF4-FFF2-40B4-BE49-F238E27FC236}">
                <a16:creationId xmlns:a16="http://schemas.microsoft.com/office/drawing/2014/main" id="{7BE729F0-F23A-4EFB-9E33-59CF78B44E66}"/>
              </a:ext>
            </a:extLst>
          </p:cNvPr>
          <p:cNvSpPr/>
          <p:nvPr/>
        </p:nvSpPr>
        <p:spPr>
          <a:xfrm>
            <a:off x="491606" y="4844360"/>
            <a:ext cx="1107452" cy="200903"/>
          </a:xfrm>
          <a:prstGeom prst="roundRect">
            <a:avLst>
              <a:gd name="adj" fmla="val 50000"/>
            </a:avLst>
          </a:prstGeom>
          <a:solidFill>
            <a:srgbClr val="E700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600" b="1" dirty="0">
                <a:solidFill>
                  <a:schemeClr val="bg1"/>
                </a:solidFill>
              </a:rPr>
              <a:t>C </a:t>
            </a:r>
            <a:r>
              <a:rPr lang="ko-KR" altLang="en-US" sz="600" b="1" dirty="0">
                <a:solidFill>
                  <a:schemeClr val="bg1"/>
                </a:solidFill>
              </a:rPr>
              <a:t>단계 </a:t>
            </a:r>
            <a:r>
              <a:rPr lang="en-US" altLang="ko-KR" sz="600" b="1" dirty="0">
                <a:solidFill>
                  <a:schemeClr val="bg1"/>
                </a:solidFill>
              </a:rPr>
              <a:t>111~120</a:t>
            </a:r>
            <a:endParaRPr lang="ko-KR" altLang="en-US" sz="600" dirty="0">
              <a:solidFill>
                <a:schemeClr val="bg1"/>
              </a:solidFill>
            </a:endParaRPr>
          </a:p>
        </p:txBody>
      </p:sp>
      <p:sp>
        <p:nvSpPr>
          <p:cNvPr id="214" name="Question">
            <a:extLst>
              <a:ext uri="{FF2B5EF4-FFF2-40B4-BE49-F238E27FC236}">
                <a16:creationId xmlns:a16="http://schemas.microsoft.com/office/drawing/2014/main" id="{EC7B7627-EFB9-436A-AAA7-EB11E2DB73A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413473" y="4892543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6B1337CB-BBEF-4FB2-B4EF-4CECECF89E29}"/>
              </a:ext>
            </a:extLst>
          </p:cNvPr>
          <p:cNvSpPr/>
          <p:nvPr/>
        </p:nvSpPr>
        <p:spPr>
          <a:xfrm>
            <a:off x="1075734" y="3279231"/>
            <a:ext cx="130926" cy="130926"/>
          </a:xfrm>
          <a:prstGeom prst="ellipse">
            <a:avLst/>
          </a:prstGeom>
          <a:solidFill>
            <a:srgbClr val="6ABD6F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246" name="직사각형 245">
            <a:extLst>
              <a:ext uri="{FF2B5EF4-FFF2-40B4-BE49-F238E27FC236}">
                <a16:creationId xmlns:a16="http://schemas.microsoft.com/office/drawing/2014/main" id="{E0BD7C77-1B99-4115-A4FE-96FB92D22FA5}"/>
              </a:ext>
            </a:extLst>
          </p:cNvPr>
          <p:cNvSpPr/>
          <p:nvPr/>
        </p:nvSpPr>
        <p:spPr>
          <a:xfrm>
            <a:off x="348014" y="3422364"/>
            <a:ext cx="1315806" cy="428229"/>
          </a:xfrm>
          <a:prstGeom prst="rect">
            <a:avLst/>
          </a:prstGeom>
          <a:noFill/>
          <a:ln>
            <a:solidFill>
              <a:srgbClr val="23AEE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rgbClr val="00B0F0"/>
                </a:solidFill>
              </a:rPr>
              <a:t>0.25</a:t>
            </a:r>
            <a:endParaRPr lang="ko-KR" altLang="en-US" sz="800" dirty="0">
              <a:solidFill>
                <a:srgbClr val="00B0F0"/>
              </a:solidFill>
            </a:endParaRPr>
          </a:p>
        </p:txBody>
      </p:sp>
      <p:sp>
        <p:nvSpPr>
          <p:cNvPr id="244" name="타원 243">
            <a:extLst>
              <a:ext uri="{FF2B5EF4-FFF2-40B4-BE49-F238E27FC236}">
                <a16:creationId xmlns:a16="http://schemas.microsoft.com/office/drawing/2014/main" id="{727BDE20-9B4E-4875-BF1B-917E43005F09}"/>
              </a:ext>
            </a:extLst>
          </p:cNvPr>
          <p:cNvSpPr/>
          <p:nvPr/>
        </p:nvSpPr>
        <p:spPr>
          <a:xfrm>
            <a:off x="9321101" y="6196818"/>
            <a:ext cx="172381" cy="17238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B</a:t>
            </a:r>
            <a:endParaRPr lang="ko-KR" altLang="en-US" sz="800" dirty="0"/>
          </a:p>
        </p:txBody>
      </p:sp>
      <p:sp>
        <p:nvSpPr>
          <p:cNvPr id="252" name="직사각형 251">
            <a:extLst>
              <a:ext uri="{FF2B5EF4-FFF2-40B4-BE49-F238E27FC236}">
                <a16:creationId xmlns:a16="http://schemas.microsoft.com/office/drawing/2014/main" id="{3179AA01-AA6A-4A28-8584-A5AACE8C7F3D}"/>
              </a:ext>
            </a:extLst>
          </p:cNvPr>
          <p:cNvSpPr/>
          <p:nvPr/>
        </p:nvSpPr>
        <p:spPr>
          <a:xfrm>
            <a:off x="9006319" y="6079338"/>
            <a:ext cx="1315806" cy="289862"/>
          </a:xfrm>
          <a:prstGeom prst="rect">
            <a:avLst/>
          </a:prstGeom>
          <a:noFill/>
          <a:ln>
            <a:solidFill>
              <a:srgbClr val="23AEE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rgbClr val="00B0F0"/>
                </a:solidFill>
              </a:rPr>
              <a:t>0.28</a:t>
            </a:r>
            <a:endParaRPr lang="ko-KR" altLang="en-US" sz="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117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D52BC45-3311-439A-9F44-77E4410C8B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2270500"/>
              </p:ext>
            </p:extLst>
          </p:nvPr>
        </p:nvGraphicFramePr>
        <p:xfrm>
          <a:off x="93202" y="238799"/>
          <a:ext cx="5489454" cy="435132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39031">
                  <a:extLst>
                    <a:ext uri="{9D8B030D-6E8A-4147-A177-3AD203B41FA5}">
                      <a16:colId xmlns:a16="http://schemas.microsoft.com/office/drawing/2014/main" val="4201296239"/>
                    </a:ext>
                  </a:extLst>
                </a:gridCol>
                <a:gridCol w="2488111">
                  <a:extLst>
                    <a:ext uri="{9D8B030D-6E8A-4147-A177-3AD203B41FA5}">
                      <a16:colId xmlns:a16="http://schemas.microsoft.com/office/drawing/2014/main" val="4017643062"/>
                    </a:ext>
                  </a:extLst>
                </a:gridCol>
                <a:gridCol w="454104">
                  <a:extLst>
                    <a:ext uri="{9D8B030D-6E8A-4147-A177-3AD203B41FA5}">
                      <a16:colId xmlns:a16="http://schemas.microsoft.com/office/drawing/2014/main" val="2301818364"/>
                    </a:ext>
                  </a:extLst>
                </a:gridCol>
                <a:gridCol w="454104">
                  <a:extLst>
                    <a:ext uri="{9D8B030D-6E8A-4147-A177-3AD203B41FA5}">
                      <a16:colId xmlns:a16="http://schemas.microsoft.com/office/drawing/2014/main" val="4279665907"/>
                    </a:ext>
                  </a:extLst>
                </a:gridCol>
                <a:gridCol w="454104">
                  <a:extLst>
                    <a:ext uri="{9D8B030D-6E8A-4147-A177-3AD203B41FA5}">
                      <a16:colId xmlns:a16="http://schemas.microsoft.com/office/drawing/2014/main" val="568349155"/>
                    </a:ext>
                  </a:extLst>
                </a:gridCol>
              </a:tblGrid>
              <a:tr h="191658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200" u="none" strike="noStrike">
                          <a:effectLst/>
                        </a:rPr>
                        <a:t> </a:t>
                      </a:r>
                      <a:r>
                        <a:rPr lang="en-US" altLang="ko-KR" sz="1200" u="none" strike="noStrike">
                          <a:effectLst/>
                        </a:rPr>
                        <a:t>[KM01408] </a:t>
                      </a:r>
                      <a:r>
                        <a:rPr lang="ko-KR" altLang="en-US" sz="1200" u="none" strike="noStrike">
                          <a:effectLst/>
                        </a:rPr>
                        <a:t>학습현황 </a:t>
                      </a:r>
                      <a:r>
                        <a:rPr lang="en-US" altLang="ko-KR" sz="1200" u="none" strike="noStrike">
                          <a:effectLst/>
                        </a:rPr>
                        <a:t>- </a:t>
                      </a:r>
                      <a:r>
                        <a:rPr lang="ko-KR" altLang="en-US" sz="1200" u="none" strike="noStrike">
                          <a:effectLst/>
                        </a:rPr>
                        <a:t>학습회원별 과목상세 조회 요청전문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1418012"/>
                  </a:ext>
                </a:extLst>
              </a:tr>
              <a:tr h="234248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FIELDNAME</a:t>
                      </a:r>
                      <a:endParaRPr lang="en-US" sz="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DESCRIPTION</a:t>
                      </a:r>
                      <a:endParaRPr lang="en-US" sz="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SUBTYPE</a:t>
                      </a:r>
                      <a:endParaRPr lang="en-US" sz="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DEFAULT</a:t>
                      </a:r>
                      <a:endParaRPr lang="en-US" sz="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239997273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body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683847950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list_blbr_id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상품소개게시판</a:t>
                      </a:r>
                      <a:r>
                        <a:rPr lang="en-US" altLang="ko-KR" sz="700" u="none" strike="noStrike">
                          <a:effectLst/>
                        </a:rPr>
                        <a:t>id(</a:t>
                      </a:r>
                      <a:r>
                        <a:rPr lang="ko-KR" altLang="en-US" sz="700" u="none" strike="noStrike">
                          <a:effectLst/>
                        </a:rPr>
                        <a:t>과목이미지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3397395240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student_code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학습회원 코드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3541234097"/>
                  </a:ext>
                </a:extLst>
              </a:tr>
              <a:tr h="191658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200" u="none" strike="noStrike">
                          <a:effectLst/>
                        </a:rPr>
                        <a:t> </a:t>
                      </a:r>
                      <a:r>
                        <a:rPr lang="en-US" altLang="ko-KR" sz="1200" u="none" strike="noStrike">
                          <a:effectLst/>
                        </a:rPr>
                        <a:t>[KM01408] </a:t>
                      </a:r>
                      <a:r>
                        <a:rPr lang="ko-KR" altLang="en-US" sz="1200" u="none" strike="noStrike">
                          <a:effectLst/>
                        </a:rPr>
                        <a:t>학습현황 </a:t>
                      </a:r>
                      <a:r>
                        <a:rPr lang="en-US" altLang="ko-KR" sz="1200" u="none" strike="noStrike">
                          <a:effectLst/>
                        </a:rPr>
                        <a:t>- </a:t>
                      </a:r>
                      <a:r>
                        <a:rPr lang="ko-KR" altLang="en-US" sz="1200" u="none" strike="noStrike">
                          <a:effectLst/>
                        </a:rPr>
                        <a:t>학습회원별 과목상세 조회 응답전문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3290888"/>
                  </a:ext>
                </a:extLst>
              </a:tr>
              <a:tr h="234248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FIELDNAME</a:t>
                      </a:r>
                      <a:endParaRPr lang="en-US" sz="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DESCRIPTION</a:t>
                      </a:r>
                      <a:endParaRPr lang="en-US" sz="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TYPE</a:t>
                      </a:r>
                      <a:endParaRPr lang="en-US" sz="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SUBTYPE</a:t>
                      </a:r>
                      <a:endParaRPr lang="en-US" sz="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DEFAULT</a:t>
                      </a:r>
                      <a:endParaRPr lang="en-US" sz="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2796194729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body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1371002531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end_subject_list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종료된 수강과목리스트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array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object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4104217776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end_is_share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종료된 과목 학습공유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N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1443924500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end_lsubject_code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종료된 과목 코드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4090268526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end_lsubject_whl_nm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종료된 과목 전체명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3670947982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subject_list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수강과목리스트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array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object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1103651646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atch_file_nm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파일명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290271260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atch_file_no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파일번호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1952560005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atch_file_path_div_cd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파일 경로구분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2659742757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blbr_id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게시판번호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1776107020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is_share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학습공유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3868121285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is_union_type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결합유형코드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3704436185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lrng_frmn_code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학습유형코드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1190478452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lsubject_code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과목코드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2688955725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lsubject_url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과목이미지</a:t>
                      </a:r>
                      <a:r>
                        <a:rPr lang="en-US" sz="700" u="none" strike="noStrike">
                          <a:effectLst/>
                        </a:rPr>
                        <a:t>url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1211745531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lsubject_whl_nm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과목전체명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1413571309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progress_code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진도코드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2693139899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progress_rng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진도범위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4040719219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prom_kind_cd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약정 종류 코드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3245382161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prom_typ_cd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약정타입코드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3494989599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ptup_no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게시글번호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2143025963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sbjc_typ_cd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과목구분코드 </a:t>
                      </a:r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r>
                        <a:rPr lang="ko-KR" altLang="en-US" sz="700" u="none" strike="noStrike">
                          <a:effectLst/>
                        </a:rPr>
                        <a:t>일반 </a:t>
                      </a:r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r>
                        <a:rPr lang="ko-KR" altLang="en-US" sz="700" u="none" strike="noStrike">
                          <a:effectLst/>
                        </a:rPr>
                        <a:t>유아</a:t>
                      </a:r>
                      <a:r>
                        <a:rPr lang="en-US" altLang="ko-KR" sz="700" u="none" strike="noStrike">
                          <a:effectLst/>
                        </a:rPr>
                        <a:t>3</a:t>
                      </a:r>
                      <a:r>
                        <a:rPr lang="ko-KR" altLang="en-US" sz="700" u="none" strike="noStrike">
                          <a:effectLst/>
                        </a:rPr>
                        <a:t>유아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월호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253003630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smart_member_yn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스마트구몬여부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2217197913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step_code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단계코드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3932895190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step_goal_brf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단계목표요약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교재목표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2099169890"/>
                  </a:ext>
                </a:extLst>
              </a:tr>
              <a:tr h="12067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            step_name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단계명칭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string</a:t>
                      </a:r>
                      <a:endParaRPr 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098" marR="7098" marT="7098" marB="0" anchor="b"/>
                </a:tc>
                <a:extLst>
                  <a:ext uri="{0D108BD9-81ED-4DB2-BD59-A6C34878D82A}">
                    <a16:rowId xmlns:a16="http://schemas.microsoft.com/office/drawing/2014/main" val="2343214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F51A495-F4C9-4A99-8794-C6B7658050BF}"/>
              </a:ext>
            </a:extLst>
          </p:cNvPr>
          <p:cNvSpPr txBox="1"/>
          <p:nvPr/>
        </p:nvSpPr>
        <p:spPr>
          <a:xfrm>
            <a:off x="6096000" y="511728"/>
            <a:ext cx="4375108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[{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student_name</a:t>
            </a:r>
            <a:r>
              <a:rPr lang="en-US" altLang="ko-KR" dirty="0"/>
              <a:t>": "</a:t>
            </a:r>
            <a:r>
              <a:rPr lang="ko-KR" altLang="en-US" dirty="0" err="1"/>
              <a:t>유호중</a:t>
            </a:r>
            <a:r>
              <a:rPr lang="en-US" altLang="ko-KR" dirty="0"/>
              <a:t>",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school_year_nm</a:t>
            </a:r>
            <a:r>
              <a:rPr lang="en-US" altLang="ko-KR" dirty="0"/>
              <a:t>": "</a:t>
            </a:r>
            <a:r>
              <a:rPr lang="ko-KR" altLang="en-US" dirty="0"/>
              <a:t>초</a:t>
            </a:r>
            <a:r>
              <a:rPr lang="en-US" altLang="ko-KR" dirty="0"/>
              <a:t>4",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student_code</a:t>
            </a:r>
            <a:r>
              <a:rPr lang="en-US" altLang="ko-KR" dirty="0"/>
              <a:t>": "20150067499"</a:t>
            </a:r>
          </a:p>
          <a:p>
            <a:r>
              <a:rPr lang="en-US" altLang="ko-KR" dirty="0"/>
              <a:t>}, {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student_name</a:t>
            </a:r>
            <a:r>
              <a:rPr lang="en-US" altLang="ko-KR" dirty="0"/>
              <a:t>": "</a:t>
            </a:r>
            <a:r>
              <a:rPr lang="ko-KR" altLang="en-US" dirty="0" err="1"/>
              <a:t>이효린</a:t>
            </a:r>
            <a:r>
              <a:rPr lang="en-US" altLang="ko-KR" dirty="0"/>
              <a:t>",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school_year_nm</a:t>
            </a:r>
            <a:r>
              <a:rPr lang="en-US" altLang="ko-KR" dirty="0"/>
              <a:t>": "</a:t>
            </a:r>
            <a:r>
              <a:rPr lang="ko-KR" altLang="en-US" dirty="0"/>
              <a:t>미취학</a:t>
            </a:r>
            <a:r>
              <a:rPr lang="en-US" altLang="ko-KR" dirty="0"/>
              <a:t>",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student_code</a:t>
            </a:r>
            <a:r>
              <a:rPr lang="en-US" altLang="ko-KR" dirty="0"/>
              <a:t>": "20150293583"</a:t>
            </a:r>
          </a:p>
          <a:p>
            <a:r>
              <a:rPr lang="en-US" altLang="ko-KR" dirty="0"/>
              <a:t>}, {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student_name</a:t>
            </a:r>
            <a:r>
              <a:rPr lang="en-US" altLang="ko-KR" dirty="0"/>
              <a:t>": "</a:t>
            </a:r>
            <a:r>
              <a:rPr lang="ko-KR" altLang="en-US" dirty="0" err="1"/>
              <a:t>조한율</a:t>
            </a:r>
            <a:r>
              <a:rPr lang="en-US" altLang="ko-KR" dirty="0"/>
              <a:t>",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school_year_nm</a:t>
            </a:r>
            <a:r>
              <a:rPr lang="en-US" altLang="ko-KR" dirty="0"/>
              <a:t>": "</a:t>
            </a:r>
            <a:r>
              <a:rPr lang="ko-KR" altLang="en-US" dirty="0"/>
              <a:t>초</a:t>
            </a:r>
            <a:r>
              <a:rPr lang="en-US" altLang="ko-KR" dirty="0"/>
              <a:t>1",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student_code</a:t>
            </a:r>
            <a:r>
              <a:rPr lang="en-US" altLang="ko-KR" dirty="0"/>
              <a:t>": "20180116065"</a:t>
            </a:r>
          </a:p>
          <a:p>
            <a:r>
              <a:rPr lang="en-US" altLang="ko-KR" dirty="0"/>
              <a:t>}, {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student_name</a:t>
            </a:r>
            <a:r>
              <a:rPr lang="en-US" altLang="ko-KR" dirty="0"/>
              <a:t>": "</a:t>
            </a:r>
            <a:r>
              <a:rPr lang="ko-KR" altLang="en-US" dirty="0"/>
              <a:t>최윤우</a:t>
            </a:r>
            <a:r>
              <a:rPr lang="en-US" altLang="ko-KR" dirty="0"/>
              <a:t>",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school_year_nm</a:t>
            </a:r>
            <a:r>
              <a:rPr lang="en-US" altLang="ko-KR" dirty="0"/>
              <a:t>": "</a:t>
            </a:r>
            <a:r>
              <a:rPr lang="ko-KR" altLang="en-US" dirty="0"/>
              <a:t>중</a:t>
            </a:r>
            <a:r>
              <a:rPr lang="en-US" altLang="ko-KR" dirty="0"/>
              <a:t>2",</a:t>
            </a:r>
          </a:p>
          <a:p>
            <a:r>
              <a:rPr lang="en-US" altLang="ko-KR" dirty="0"/>
              <a:t>	"</a:t>
            </a:r>
            <a:r>
              <a:rPr lang="en-US" altLang="ko-KR" dirty="0" err="1"/>
              <a:t>student_code</a:t>
            </a:r>
            <a:r>
              <a:rPr lang="en-US" altLang="ko-KR" dirty="0"/>
              <a:t>": "20190108273"</a:t>
            </a:r>
          </a:p>
          <a:p>
            <a:r>
              <a:rPr lang="en-US" altLang="ko-KR" dirty="0"/>
              <a:t>}]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403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43506C-43BC-424E-ABE6-C5536524D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/>
              <a:t>학습현황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DAD695-99A3-4F8D-BB74-0D48979EA0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A61A66-1AB9-49C3-8049-6F41F53A9C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4.</a:t>
            </a:r>
            <a:r>
              <a:rPr lang="ko-KR" altLang="en-US" dirty="0"/>
              <a:t>학습현황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B336F530-B5D7-460B-AA48-D241CB9FA584}"/>
              </a:ext>
            </a:extLst>
          </p:cNvPr>
          <p:cNvGraphicFramePr>
            <a:graphicFrameLocks noGrp="1"/>
          </p:cNvGraphicFramePr>
          <p:nvPr/>
        </p:nvGraphicFramePr>
        <p:xfrm>
          <a:off x="229080" y="668294"/>
          <a:ext cx="11962921" cy="428486"/>
        </p:xfrm>
        <a:graphic>
          <a:graphicData uri="http://schemas.openxmlformats.org/drawingml/2006/table">
            <a:tbl>
              <a:tblPr/>
              <a:tblGrid>
                <a:gridCol w="1034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696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0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07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6345">
                  <a:extLst>
                    <a:ext uri="{9D8B030D-6E8A-4147-A177-3AD203B41FA5}">
                      <a16:colId xmlns:a16="http://schemas.microsoft.com/office/drawing/2014/main" val="1666328402"/>
                    </a:ext>
                  </a:extLst>
                </a:gridCol>
                <a:gridCol w="2041322">
                  <a:extLst>
                    <a:ext uri="{9D8B030D-6E8A-4147-A177-3AD203B41FA5}">
                      <a16:colId xmlns:a16="http://schemas.microsoft.com/office/drawing/2014/main" val="1034158363"/>
                    </a:ext>
                  </a:extLst>
                </a:gridCol>
              </a:tblGrid>
              <a:tr h="2142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Screen Name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부가기능 선택 화면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Screen ID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2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Path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홈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&gt;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학습현황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&gt;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부가기능선택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Description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D07CD8F-97D2-48FA-B252-64627429434B}"/>
              </a:ext>
            </a:extLst>
          </p:cNvPr>
          <p:cNvGraphicFramePr>
            <a:graphicFrameLocks noGrp="1"/>
          </p:cNvGraphicFramePr>
          <p:nvPr/>
        </p:nvGraphicFramePr>
        <p:xfrm>
          <a:off x="9204312" y="1096762"/>
          <a:ext cx="2987688" cy="1277620"/>
        </p:xfrm>
        <a:graphic>
          <a:graphicData uri="http://schemas.openxmlformats.org/drawingml/2006/table">
            <a:tbl>
              <a:tblPr/>
              <a:tblGrid>
                <a:gridCol w="111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59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A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5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en-US" altLang="ko-KR" sz="700" b="1" dirty="0">
                          <a:highlight>
                            <a:srgbClr val="FFFFFF"/>
                          </a:highlight>
                        </a:rPr>
                        <a:t>FAB </a:t>
                      </a:r>
                      <a:r>
                        <a:rPr lang="ko-KR" altLang="en-US" sz="700" b="1" dirty="0">
                          <a:highlight>
                            <a:srgbClr val="FFFFFF"/>
                          </a:highlight>
                        </a:rPr>
                        <a:t>영역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FAB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를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탭하면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+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가 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X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로 돌아가면서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딤이갈리고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버튼이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촤르륵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펼쳐짐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FAB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를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한번더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탭하면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X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가 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+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로 돌아가면서 화면 닫힘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선생님께 전화하기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탭시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전화걸기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화면으로 이동</a:t>
                      </a:r>
                      <a:br>
                        <a:rPr lang="en-US" altLang="ko-KR" sz="700" b="0" dirty="0">
                          <a:highlight>
                            <a:srgbClr val="FFFFFF"/>
                          </a:highlight>
                        </a:rPr>
                      </a:b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이때 담당 선생님 연락처 정보가 입력되어 있어야함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선생님께 문자 발송</a:t>
                      </a:r>
                      <a:br>
                        <a:rPr lang="en-US" altLang="ko-KR" sz="700" b="0" dirty="0">
                          <a:highlight>
                            <a:srgbClr val="FFFFFF"/>
                          </a:highlight>
                        </a:rPr>
                      </a:b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이때 담당 선생님 연락처 정보가 입력되어 있어야함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풀이시간 타이머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탭시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타이머 화면으로 이동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9FEAE1DE-7E16-4DD8-8F95-4C4712E0C508}"/>
              </a:ext>
            </a:extLst>
          </p:cNvPr>
          <p:cNvSpPr/>
          <p:nvPr/>
        </p:nvSpPr>
        <p:spPr>
          <a:xfrm>
            <a:off x="3407204" y="3092865"/>
            <a:ext cx="2187291" cy="1106321"/>
          </a:xfrm>
          <a:prstGeom prst="roundRect">
            <a:avLst>
              <a:gd name="adj" fmla="val 10470"/>
            </a:avLst>
          </a:prstGeom>
          <a:solidFill>
            <a:srgbClr val="EAF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8F48B49-FBF7-494F-B21B-751F601F7FFD}"/>
              </a:ext>
            </a:extLst>
          </p:cNvPr>
          <p:cNvSpPr txBox="1"/>
          <p:nvPr/>
        </p:nvSpPr>
        <p:spPr>
          <a:xfrm>
            <a:off x="3425537" y="3154658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국어</a:t>
            </a:r>
            <a:endParaRPr lang="en-US" altLang="ko-KR" sz="1000" b="1" dirty="0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9AA12D66-BBD0-41EC-9E47-E0EE01BFE44E}"/>
              </a:ext>
            </a:extLst>
          </p:cNvPr>
          <p:cNvSpPr/>
          <p:nvPr/>
        </p:nvSpPr>
        <p:spPr>
          <a:xfrm>
            <a:off x="4224423" y="5642759"/>
            <a:ext cx="59663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1000" b="1" dirty="0">
                <a:solidFill>
                  <a:srgbClr val="1D85C8"/>
                </a:solidFill>
                <a:latin typeface="맑은 고딕" pitchFamily="50" charset="-127"/>
              </a:rPr>
              <a:t>Layout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E647D16-30FA-43C9-8840-73E508A80AD6}"/>
              </a:ext>
            </a:extLst>
          </p:cNvPr>
          <p:cNvSpPr txBox="1"/>
          <p:nvPr/>
        </p:nvSpPr>
        <p:spPr>
          <a:xfrm>
            <a:off x="4177252" y="1678718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학습현황</a:t>
            </a: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B5966A3B-225D-4923-ACE3-B8A407A78C8D}"/>
              </a:ext>
            </a:extLst>
          </p:cNvPr>
          <p:cNvSpPr/>
          <p:nvPr/>
        </p:nvSpPr>
        <p:spPr>
          <a:xfrm>
            <a:off x="3348886" y="1988519"/>
            <a:ext cx="2305708" cy="66581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C343F36-B37F-4F9A-9765-8FE836B9FB5D}"/>
              </a:ext>
            </a:extLst>
          </p:cNvPr>
          <p:cNvSpPr txBox="1"/>
          <p:nvPr/>
        </p:nvSpPr>
        <p:spPr>
          <a:xfrm>
            <a:off x="3429670" y="3458069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수업시간</a:t>
            </a:r>
            <a:endParaRPr lang="en-US" altLang="ko-KR" sz="800" b="1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6054AC4-1F93-4929-8CC0-900F73E7C829}"/>
              </a:ext>
            </a:extLst>
          </p:cNvPr>
          <p:cNvSpPr txBox="1"/>
          <p:nvPr/>
        </p:nvSpPr>
        <p:spPr>
          <a:xfrm>
            <a:off x="4027507" y="3473682"/>
            <a:ext cx="146798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700" dirty="0"/>
              <a:t>매주 월요일  오후 </a:t>
            </a:r>
            <a:r>
              <a:rPr lang="en-US" altLang="ko-KR" sz="700" dirty="0"/>
              <a:t>2</a:t>
            </a:r>
            <a:r>
              <a:rPr lang="ko-KR" altLang="en-US" sz="700" dirty="0"/>
              <a:t>시 </a:t>
            </a:r>
            <a:r>
              <a:rPr lang="en-US" altLang="ko-KR" sz="700" dirty="0"/>
              <a:t>30</a:t>
            </a:r>
            <a:r>
              <a:rPr lang="ko-KR" altLang="en-US" sz="700" dirty="0"/>
              <a:t>분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9FE2FFC-69E0-4D23-AB68-BECD77FE4997}"/>
              </a:ext>
            </a:extLst>
          </p:cNvPr>
          <p:cNvSpPr txBox="1"/>
          <p:nvPr/>
        </p:nvSpPr>
        <p:spPr>
          <a:xfrm>
            <a:off x="3344568" y="2838102"/>
            <a:ext cx="17395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accent1"/>
                </a:solidFill>
              </a:rPr>
              <a:t>7</a:t>
            </a:r>
            <a:r>
              <a:rPr lang="ko-KR" altLang="en-US" sz="1000" b="1" dirty="0">
                <a:solidFill>
                  <a:schemeClr val="accent1"/>
                </a:solidFill>
              </a:rPr>
              <a:t>월 </a:t>
            </a:r>
            <a:r>
              <a:rPr lang="en-US" altLang="ko-KR" sz="1000" b="1" dirty="0">
                <a:solidFill>
                  <a:schemeClr val="accent1"/>
                </a:solidFill>
              </a:rPr>
              <a:t>1</a:t>
            </a:r>
            <a:r>
              <a:rPr lang="ko-KR" altLang="en-US" sz="1000" b="1" dirty="0">
                <a:solidFill>
                  <a:schemeClr val="accent1"/>
                </a:solidFill>
              </a:rPr>
              <a:t>주 </a:t>
            </a:r>
            <a:r>
              <a:rPr lang="ko-KR" altLang="en-US" sz="1000" b="1" dirty="0"/>
              <a:t>학습중인 과목</a:t>
            </a:r>
            <a:r>
              <a:rPr lang="ko-KR" altLang="en-US" sz="1000" b="1" dirty="0">
                <a:solidFill>
                  <a:srgbClr val="005AAA"/>
                </a:solidFill>
              </a:rPr>
              <a:t> </a:t>
            </a:r>
            <a:r>
              <a:rPr lang="en-US" altLang="ko-KR" sz="1000" b="1" dirty="0">
                <a:solidFill>
                  <a:srgbClr val="005AAA"/>
                </a:solidFill>
              </a:rPr>
              <a:t>3</a:t>
            </a:r>
            <a:r>
              <a:rPr lang="ko-KR" altLang="en-US" sz="1000" b="1" dirty="0"/>
              <a:t>개</a:t>
            </a:r>
            <a:endParaRPr lang="en-US" altLang="ko-KR" sz="1000" b="1" dirty="0"/>
          </a:p>
        </p:txBody>
      </p:sp>
      <p:sp>
        <p:nvSpPr>
          <p:cNvPr id="83" name="Arrow Left">
            <a:extLst>
              <a:ext uri="{FF2B5EF4-FFF2-40B4-BE49-F238E27FC236}">
                <a16:creationId xmlns:a16="http://schemas.microsoft.com/office/drawing/2014/main" id="{0D62A326-0206-405B-A457-B5F0367BC2CB}"/>
              </a:ext>
            </a:extLst>
          </p:cNvPr>
          <p:cNvSpPr>
            <a:spLocks noChangeAspect="1"/>
          </p:cNvSpPr>
          <p:nvPr/>
        </p:nvSpPr>
        <p:spPr bwMode="auto">
          <a:xfrm>
            <a:off x="3419344" y="1760950"/>
            <a:ext cx="112713" cy="79375"/>
          </a:xfrm>
          <a:custGeom>
            <a:avLst/>
            <a:gdLst>
              <a:gd name="T0" fmla="*/ 164 w 463"/>
              <a:gd name="T1" fmla="*/ 0 h 326"/>
              <a:gd name="T2" fmla="*/ 155 w 463"/>
              <a:gd name="T3" fmla="*/ 4 h 326"/>
              <a:gd name="T4" fmla="*/ 0 w 463"/>
              <a:gd name="T5" fmla="*/ 159 h 326"/>
              <a:gd name="T6" fmla="*/ 155 w 463"/>
              <a:gd name="T7" fmla="*/ 313 h 326"/>
              <a:gd name="T8" fmla="*/ 174 w 463"/>
              <a:gd name="T9" fmla="*/ 294 h 326"/>
              <a:gd name="T10" fmla="*/ 51 w 463"/>
              <a:gd name="T11" fmla="*/ 172 h 326"/>
              <a:gd name="T12" fmla="*/ 445 w 463"/>
              <a:gd name="T13" fmla="*/ 172 h 326"/>
              <a:gd name="T14" fmla="*/ 445 w 463"/>
              <a:gd name="T15" fmla="*/ 145 h 326"/>
              <a:gd name="T16" fmla="*/ 51 w 463"/>
              <a:gd name="T17" fmla="*/ 145 h 326"/>
              <a:gd name="T18" fmla="*/ 174 w 463"/>
              <a:gd name="T19" fmla="*/ 23 h 326"/>
              <a:gd name="T20" fmla="*/ 164 w 463"/>
              <a:gd name="T21" fmla="*/ 0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3" h="326">
                <a:moveTo>
                  <a:pt x="164" y="0"/>
                </a:moveTo>
                <a:cubicBezTo>
                  <a:pt x="161" y="0"/>
                  <a:pt x="157" y="1"/>
                  <a:pt x="155" y="4"/>
                </a:cubicBezTo>
                <a:lnTo>
                  <a:pt x="0" y="159"/>
                </a:lnTo>
                <a:lnTo>
                  <a:pt x="155" y="313"/>
                </a:lnTo>
                <a:cubicBezTo>
                  <a:pt x="167" y="326"/>
                  <a:pt x="187" y="307"/>
                  <a:pt x="174" y="294"/>
                </a:cubicBezTo>
                <a:lnTo>
                  <a:pt x="51" y="172"/>
                </a:lnTo>
                <a:lnTo>
                  <a:pt x="445" y="172"/>
                </a:lnTo>
                <a:cubicBezTo>
                  <a:pt x="463" y="172"/>
                  <a:pt x="463" y="145"/>
                  <a:pt x="445" y="145"/>
                </a:cubicBezTo>
                <a:lnTo>
                  <a:pt x="51" y="145"/>
                </a:lnTo>
                <a:lnTo>
                  <a:pt x="174" y="23"/>
                </a:lnTo>
                <a:cubicBezTo>
                  <a:pt x="182" y="14"/>
                  <a:pt x="176" y="0"/>
                  <a:pt x="164" y="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24DF45B-431A-468E-8635-7DB245416872}"/>
              </a:ext>
            </a:extLst>
          </p:cNvPr>
          <p:cNvSpPr txBox="1"/>
          <p:nvPr/>
        </p:nvSpPr>
        <p:spPr>
          <a:xfrm>
            <a:off x="4178729" y="2094883"/>
            <a:ext cx="9685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/>
              <a:t>김구몬 </a:t>
            </a:r>
            <a:r>
              <a:rPr lang="ko-KR" altLang="en-US" sz="1000" b="1"/>
              <a:t> </a:t>
            </a:r>
            <a:r>
              <a:rPr lang="ko-KR" altLang="en-US" sz="900" b="1"/>
              <a:t>초 </a:t>
            </a:r>
            <a:r>
              <a:rPr lang="en-US" altLang="ko-KR" sz="900" b="1"/>
              <a:t>2</a:t>
            </a:r>
            <a:endParaRPr lang="ko-KR" altLang="en-US" sz="900" b="1" dirty="0"/>
          </a:p>
        </p:txBody>
      </p:sp>
      <p:sp>
        <p:nvSpPr>
          <p:cNvPr id="88" name="Chevron Right">
            <a:extLst>
              <a:ext uri="{FF2B5EF4-FFF2-40B4-BE49-F238E27FC236}">
                <a16:creationId xmlns:a16="http://schemas.microsoft.com/office/drawing/2014/main" id="{293052C9-72E3-422B-B5BD-44B9CB45924B}"/>
              </a:ext>
            </a:extLst>
          </p:cNvPr>
          <p:cNvSpPr>
            <a:spLocks noChangeAspect="1"/>
          </p:cNvSpPr>
          <p:nvPr/>
        </p:nvSpPr>
        <p:spPr bwMode="auto">
          <a:xfrm>
            <a:off x="5481183" y="2250920"/>
            <a:ext cx="79375" cy="144462"/>
          </a:xfrm>
          <a:custGeom>
            <a:avLst/>
            <a:gdLst>
              <a:gd name="T0" fmla="*/ 28 w 325"/>
              <a:gd name="T1" fmla="*/ 0 h 594"/>
              <a:gd name="T2" fmla="*/ 0 w 325"/>
              <a:gd name="T3" fmla="*/ 28 h 594"/>
              <a:gd name="T4" fmla="*/ 269 w 325"/>
              <a:gd name="T5" fmla="*/ 297 h 594"/>
              <a:gd name="T6" fmla="*/ 0 w 325"/>
              <a:gd name="T7" fmla="*/ 566 h 594"/>
              <a:gd name="T8" fmla="*/ 28 w 325"/>
              <a:gd name="T9" fmla="*/ 594 h 594"/>
              <a:gd name="T10" fmla="*/ 325 w 325"/>
              <a:gd name="T11" fmla="*/ 297 h 594"/>
              <a:gd name="T12" fmla="*/ 28 w 325"/>
              <a:gd name="T13" fmla="*/ 0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5" h="594">
                <a:moveTo>
                  <a:pt x="28" y="0"/>
                </a:moveTo>
                <a:lnTo>
                  <a:pt x="0" y="28"/>
                </a:lnTo>
                <a:lnTo>
                  <a:pt x="269" y="297"/>
                </a:lnTo>
                <a:lnTo>
                  <a:pt x="0" y="566"/>
                </a:lnTo>
                <a:lnTo>
                  <a:pt x="28" y="594"/>
                </a:lnTo>
                <a:lnTo>
                  <a:pt x="325" y="297"/>
                </a:lnTo>
                <a:lnTo>
                  <a:pt x="28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9" name="Chevron Left">
            <a:extLst>
              <a:ext uri="{FF2B5EF4-FFF2-40B4-BE49-F238E27FC236}">
                <a16:creationId xmlns:a16="http://schemas.microsoft.com/office/drawing/2014/main" id="{B393EABB-DA2B-4F0B-8C10-A73874DC976D}"/>
              </a:ext>
            </a:extLst>
          </p:cNvPr>
          <p:cNvSpPr>
            <a:spLocks noChangeAspect="1"/>
          </p:cNvSpPr>
          <p:nvPr/>
        </p:nvSpPr>
        <p:spPr bwMode="auto">
          <a:xfrm>
            <a:off x="3410315" y="2250920"/>
            <a:ext cx="79375" cy="144462"/>
          </a:xfrm>
          <a:custGeom>
            <a:avLst/>
            <a:gdLst>
              <a:gd name="T0" fmla="*/ 296 w 324"/>
              <a:gd name="T1" fmla="*/ 593 h 593"/>
              <a:gd name="T2" fmla="*/ 324 w 324"/>
              <a:gd name="T3" fmla="*/ 565 h 593"/>
              <a:gd name="T4" fmla="*/ 55 w 324"/>
              <a:gd name="T5" fmla="*/ 297 h 593"/>
              <a:gd name="T6" fmla="*/ 324 w 324"/>
              <a:gd name="T7" fmla="*/ 28 h 593"/>
              <a:gd name="T8" fmla="*/ 296 w 324"/>
              <a:gd name="T9" fmla="*/ 0 h 593"/>
              <a:gd name="T10" fmla="*/ 0 w 324"/>
              <a:gd name="T11" fmla="*/ 297 h 593"/>
              <a:gd name="T12" fmla="*/ 296 w 324"/>
              <a:gd name="T13" fmla="*/ 593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4" h="593">
                <a:moveTo>
                  <a:pt x="296" y="593"/>
                </a:moveTo>
                <a:lnTo>
                  <a:pt x="324" y="565"/>
                </a:lnTo>
                <a:lnTo>
                  <a:pt x="55" y="297"/>
                </a:lnTo>
                <a:lnTo>
                  <a:pt x="324" y="28"/>
                </a:lnTo>
                <a:lnTo>
                  <a:pt x="296" y="0"/>
                </a:lnTo>
                <a:lnTo>
                  <a:pt x="0" y="297"/>
                </a:lnTo>
                <a:lnTo>
                  <a:pt x="296" y="593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E9F3C3B0-79C0-4E96-BD72-090F77838A1F}"/>
              </a:ext>
            </a:extLst>
          </p:cNvPr>
          <p:cNvSpPr/>
          <p:nvPr/>
        </p:nvSpPr>
        <p:spPr>
          <a:xfrm>
            <a:off x="3407204" y="4283318"/>
            <a:ext cx="2187291" cy="1212826"/>
          </a:xfrm>
          <a:prstGeom prst="roundRect">
            <a:avLst>
              <a:gd name="adj" fmla="val 10470"/>
            </a:avLst>
          </a:prstGeom>
          <a:solidFill>
            <a:srgbClr val="FF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8BB6A87-3165-4303-BDAA-8A618FEA350B}"/>
              </a:ext>
            </a:extLst>
          </p:cNvPr>
          <p:cNvSpPr txBox="1"/>
          <p:nvPr/>
        </p:nvSpPr>
        <p:spPr>
          <a:xfrm>
            <a:off x="3425537" y="434897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수학</a:t>
            </a:r>
            <a:endParaRPr lang="en-US" altLang="ko-KR" sz="1000" b="1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B139A26F-B90C-4DF6-A22F-91E82D2BBC1F}"/>
              </a:ext>
            </a:extLst>
          </p:cNvPr>
          <p:cNvSpPr txBox="1"/>
          <p:nvPr/>
        </p:nvSpPr>
        <p:spPr>
          <a:xfrm>
            <a:off x="3429670" y="4652385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수업시간</a:t>
            </a:r>
            <a:endParaRPr lang="en-US" altLang="ko-KR" sz="800" b="1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6C6E4BB9-5B56-473F-85CA-B51CAA666BEA}"/>
              </a:ext>
            </a:extLst>
          </p:cNvPr>
          <p:cNvSpPr txBox="1"/>
          <p:nvPr/>
        </p:nvSpPr>
        <p:spPr>
          <a:xfrm>
            <a:off x="4004107" y="4667998"/>
            <a:ext cx="146798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700" dirty="0"/>
              <a:t>매주 월요일  오후 </a:t>
            </a:r>
            <a:r>
              <a:rPr lang="en-US" altLang="ko-KR" sz="700" dirty="0"/>
              <a:t>3</a:t>
            </a:r>
            <a:r>
              <a:rPr lang="ko-KR" altLang="en-US" sz="700" dirty="0"/>
              <a:t>시 </a:t>
            </a:r>
            <a:r>
              <a:rPr lang="en-US" altLang="ko-KR" sz="700" dirty="0"/>
              <a:t>00</a:t>
            </a:r>
            <a:r>
              <a:rPr lang="ko-KR" altLang="en-US" sz="700" dirty="0"/>
              <a:t>분</a:t>
            </a:r>
          </a:p>
        </p:txBody>
      </p:sp>
      <p:sp>
        <p:nvSpPr>
          <p:cNvPr id="94" name="사각형: 둥근 모서리 93">
            <a:extLst>
              <a:ext uri="{FF2B5EF4-FFF2-40B4-BE49-F238E27FC236}">
                <a16:creationId xmlns:a16="http://schemas.microsoft.com/office/drawing/2014/main" id="{05EFC0BB-8489-47A4-909B-52F2105B4B5C}"/>
              </a:ext>
            </a:extLst>
          </p:cNvPr>
          <p:cNvSpPr/>
          <p:nvPr/>
        </p:nvSpPr>
        <p:spPr>
          <a:xfrm>
            <a:off x="3390426" y="5603048"/>
            <a:ext cx="2187291" cy="306487"/>
          </a:xfrm>
          <a:prstGeom prst="roundRect">
            <a:avLst>
              <a:gd name="adj" fmla="val 10470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1B61A516-52BC-4FAD-A18D-8C5BD825D262}"/>
              </a:ext>
            </a:extLst>
          </p:cNvPr>
          <p:cNvGrpSpPr/>
          <p:nvPr/>
        </p:nvGrpSpPr>
        <p:grpSpPr>
          <a:xfrm>
            <a:off x="3339646" y="5732928"/>
            <a:ext cx="2305845" cy="358471"/>
            <a:chOff x="2783682" y="5555817"/>
            <a:chExt cx="2305845" cy="358471"/>
          </a:xfrm>
        </p:grpSpPr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26E2B568-937E-40E7-BF86-0A772EE3A28A}"/>
                </a:ext>
              </a:extLst>
            </p:cNvPr>
            <p:cNvGrpSpPr/>
            <p:nvPr/>
          </p:nvGrpSpPr>
          <p:grpSpPr>
            <a:xfrm>
              <a:off x="2783682" y="5555817"/>
              <a:ext cx="2305845" cy="358471"/>
              <a:chOff x="304164" y="5567600"/>
              <a:chExt cx="2305845" cy="358471"/>
            </a:xfrm>
          </p:grpSpPr>
          <p:sp>
            <p:nvSpPr>
              <p:cNvPr id="99" name="직사각형 98">
                <a:extLst>
                  <a:ext uri="{FF2B5EF4-FFF2-40B4-BE49-F238E27FC236}">
                    <a16:creationId xmlns:a16="http://schemas.microsoft.com/office/drawing/2014/main" id="{F41EC9AD-BB03-4261-8ACC-F6EB62C52E07}"/>
                  </a:ext>
                </a:extLst>
              </p:cNvPr>
              <p:cNvSpPr/>
              <p:nvPr/>
            </p:nvSpPr>
            <p:spPr>
              <a:xfrm>
                <a:off x="304164" y="5567600"/>
                <a:ext cx="2305845" cy="32314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18000" rtlCol="0" anchor="b"/>
              <a:lstStyle/>
              <a:p>
                <a:pPr algn="ctr"/>
                <a:endPara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2E678418-0788-4968-A18A-98960DDF086A}"/>
                  </a:ext>
                </a:extLst>
              </p:cNvPr>
              <p:cNvSpPr txBox="1"/>
              <p:nvPr/>
            </p:nvSpPr>
            <p:spPr>
              <a:xfrm>
                <a:off x="2146871" y="5749045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전체메뉴</a:t>
                </a: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78B8C56C-50F1-4218-99C7-4C36EA0F9832}"/>
                  </a:ext>
                </a:extLst>
              </p:cNvPr>
              <p:cNvSpPr txBox="1"/>
              <p:nvPr/>
            </p:nvSpPr>
            <p:spPr>
              <a:xfrm>
                <a:off x="1175516" y="5749045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학습자료실</a:t>
                </a:r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368A9CDF-0459-4A5B-B91E-B186AA891C13}"/>
                  </a:ext>
                </a:extLst>
              </p:cNvPr>
              <p:cNvSpPr txBox="1"/>
              <p:nvPr/>
            </p:nvSpPr>
            <p:spPr>
              <a:xfrm>
                <a:off x="705805" y="5749722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>
                    <a:solidFill>
                      <a:srgbClr val="005AAA"/>
                    </a:solidFill>
                  </a:rPr>
                  <a:t>학습현황</a:t>
                </a: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30FBDB3D-D8B7-4587-A3B5-63C5A4A36646}"/>
                  </a:ext>
                </a:extLst>
              </p:cNvPr>
              <p:cNvSpPr txBox="1"/>
              <p:nvPr/>
            </p:nvSpPr>
            <p:spPr>
              <a:xfrm>
                <a:off x="441082" y="5756794"/>
                <a:ext cx="24878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홈</a:t>
                </a:r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C32CC496-B60B-49D1-835C-ADC53AFE710D}"/>
                  </a:ext>
                </a:extLst>
              </p:cNvPr>
              <p:cNvSpPr txBox="1"/>
              <p:nvPr/>
            </p:nvSpPr>
            <p:spPr>
              <a:xfrm>
                <a:off x="1622063" y="5749045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마이페이지</a:t>
                </a:r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1F57B4AF-CF23-41B1-9F95-36228033F9A4}"/>
                  </a:ext>
                </a:extLst>
              </p:cNvPr>
              <p:cNvSpPr/>
              <p:nvPr/>
            </p:nvSpPr>
            <p:spPr>
              <a:xfrm>
                <a:off x="1330542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" name="타원 105">
                <a:extLst>
                  <a:ext uri="{FF2B5EF4-FFF2-40B4-BE49-F238E27FC236}">
                    <a16:creationId xmlns:a16="http://schemas.microsoft.com/office/drawing/2014/main" id="{CF98FA46-774B-4B63-92F1-B68D7C913926}"/>
                  </a:ext>
                </a:extLst>
              </p:cNvPr>
              <p:cNvSpPr/>
              <p:nvPr/>
            </p:nvSpPr>
            <p:spPr>
              <a:xfrm>
                <a:off x="1773284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" name="타원 106">
                <a:extLst>
                  <a:ext uri="{FF2B5EF4-FFF2-40B4-BE49-F238E27FC236}">
                    <a16:creationId xmlns:a16="http://schemas.microsoft.com/office/drawing/2014/main" id="{46154548-361F-4550-8135-B76BD82787C7}"/>
                  </a:ext>
                </a:extLst>
              </p:cNvPr>
              <p:cNvSpPr/>
              <p:nvPr/>
            </p:nvSpPr>
            <p:spPr>
              <a:xfrm>
                <a:off x="836949" y="5596584"/>
                <a:ext cx="184177" cy="184177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005AA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7" name="Menu">
              <a:extLst>
                <a:ext uri="{FF2B5EF4-FFF2-40B4-BE49-F238E27FC236}">
                  <a16:creationId xmlns:a16="http://schemas.microsoft.com/office/drawing/2014/main" id="{4BC5C838-98CA-497B-81C1-1C26A2A579D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40790" y="5607885"/>
              <a:ext cx="147591" cy="94054"/>
            </a:xfrm>
            <a:custGeom>
              <a:avLst/>
              <a:gdLst>
                <a:gd name="T0" fmla="*/ 0 w 667"/>
                <a:gd name="T1" fmla="*/ 0 h 426"/>
                <a:gd name="T2" fmla="*/ 0 w 667"/>
                <a:gd name="T3" fmla="*/ 26 h 426"/>
                <a:gd name="T4" fmla="*/ 667 w 667"/>
                <a:gd name="T5" fmla="*/ 26 h 426"/>
                <a:gd name="T6" fmla="*/ 667 w 667"/>
                <a:gd name="T7" fmla="*/ 0 h 426"/>
                <a:gd name="T8" fmla="*/ 0 w 667"/>
                <a:gd name="T9" fmla="*/ 0 h 426"/>
                <a:gd name="T10" fmla="*/ 0 w 667"/>
                <a:gd name="T11" fmla="*/ 200 h 426"/>
                <a:gd name="T12" fmla="*/ 0 w 667"/>
                <a:gd name="T13" fmla="*/ 226 h 426"/>
                <a:gd name="T14" fmla="*/ 667 w 667"/>
                <a:gd name="T15" fmla="*/ 226 h 426"/>
                <a:gd name="T16" fmla="*/ 667 w 667"/>
                <a:gd name="T17" fmla="*/ 200 h 426"/>
                <a:gd name="T18" fmla="*/ 0 w 667"/>
                <a:gd name="T19" fmla="*/ 200 h 426"/>
                <a:gd name="T20" fmla="*/ 0 w 667"/>
                <a:gd name="T21" fmla="*/ 400 h 426"/>
                <a:gd name="T22" fmla="*/ 0 w 667"/>
                <a:gd name="T23" fmla="*/ 426 h 426"/>
                <a:gd name="T24" fmla="*/ 667 w 667"/>
                <a:gd name="T25" fmla="*/ 426 h 426"/>
                <a:gd name="T26" fmla="*/ 667 w 667"/>
                <a:gd name="T27" fmla="*/ 400 h 426"/>
                <a:gd name="T28" fmla="*/ 0 w 667"/>
                <a:gd name="T29" fmla="*/ 40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7" h="426">
                  <a:moveTo>
                    <a:pt x="0" y="0"/>
                  </a:moveTo>
                  <a:lnTo>
                    <a:pt x="0" y="26"/>
                  </a:lnTo>
                  <a:lnTo>
                    <a:pt x="667" y="26"/>
                  </a:lnTo>
                  <a:lnTo>
                    <a:pt x="667" y="0"/>
                  </a:lnTo>
                  <a:lnTo>
                    <a:pt x="0" y="0"/>
                  </a:lnTo>
                  <a:close/>
                  <a:moveTo>
                    <a:pt x="0" y="200"/>
                  </a:moveTo>
                  <a:lnTo>
                    <a:pt x="0" y="226"/>
                  </a:lnTo>
                  <a:lnTo>
                    <a:pt x="667" y="226"/>
                  </a:lnTo>
                  <a:lnTo>
                    <a:pt x="667" y="200"/>
                  </a:lnTo>
                  <a:lnTo>
                    <a:pt x="0" y="200"/>
                  </a:lnTo>
                  <a:close/>
                  <a:moveTo>
                    <a:pt x="0" y="400"/>
                  </a:moveTo>
                  <a:lnTo>
                    <a:pt x="0" y="426"/>
                  </a:lnTo>
                  <a:lnTo>
                    <a:pt x="667" y="426"/>
                  </a:lnTo>
                  <a:lnTo>
                    <a:pt x="667" y="400"/>
                  </a:lnTo>
                  <a:lnTo>
                    <a:pt x="0" y="400"/>
                  </a:ln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맑은고딕"/>
                <a:cs typeface="Segoe UI" panose="020B0502040204020203" pitchFamily="34" charset="0"/>
              </a:endParaRPr>
            </a:p>
          </p:txBody>
        </p:sp>
        <p:sp>
          <p:nvSpPr>
            <p:cNvPr id="98" name="Go Home">
              <a:extLst>
                <a:ext uri="{FF2B5EF4-FFF2-40B4-BE49-F238E27FC236}">
                  <a16:creationId xmlns:a16="http://schemas.microsoft.com/office/drawing/2014/main" id="{2829E038-3858-461B-BFB9-EDC4C9A10C40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957608" y="5584391"/>
              <a:ext cx="163513" cy="161925"/>
            </a:xfrm>
            <a:custGeom>
              <a:avLst/>
              <a:gdLst>
                <a:gd name="T0" fmla="*/ 331 w 667"/>
                <a:gd name="T1" fmla="*/ 0 h 666"/>
                <a:gd name="T2" fmla="*/ 324 w 667"/>
                <a:gd name="T3" fmla="*/ 5 h 666"/>
                <a:gd name="T4" fmla="*/ 5 w 667"/>
                <a:gd name="T5" fmla="*/ 336 h 666"/>
                <a:gd name="T6" fmla="*/ 6 w 667"/>
                <a:gd name="T7" fmla="*/ 355 h 666"/>
                <a:gd name="T8" fmla="*/ 25 w 667"/>
                <a:gd name="T9" fmla="*/ 355 h 666"/>
                <a:gd name="T10" fmla="*/ 67 w 667"/>
                <a:gd name="T11" fmla="*/ 311 h 666"/>
                <a:gd name="T12" fmla="*/ 67 w 667"/>
                <a:gd name="T13" fmla="*/ 666 h 666"/>
                <a:gd name="T14" fmla="*/ 600 w 667"/>
                <a:gd name="T15" fmla="*/ 666 h 666"/>
                <a:gd name="T16" fmla="*/ 600 w 667"/>
                <a:gd name="T17" fmla="*/ 311 h 666"/>
                <a:gd name="T18" fmla="*/ 642 w 667"/>
                <a:gd name="T19" fmla="*/ 355 h 666"/>
                <a:gd name="T20" fmla="*/ 661 w 667"/>
                <a:gd name="T21" fmla="*/ 355 h 666"/>
                <a:gd name="T22" fmla="*/ 662 w 667"/>
                <a:gd name="T23" fmla="*/ 336 h 666"/>
                <a:gd name="T24" fmla="*/ 343 w 667"/>
                <a:gd name="T25" fmla="*/ 5 h 666"/>
                <a:gd name="T26" fmla="*/ 331 w 667"/>
                <a:gd name="T27" fmla="*/ 0 h 666"/>
                <a:gd name="T28" fmla="*/ 333 w 667"/>
                <a:gd name="T29" fmla="*/ 33 h 666"/>
                <a:gd name="T30" fmla="*/ 573 w 667"/>
                <a:gd name="T31" fmla="*/ 283 h 666"/>
                <a:gd name="T32" fmla="*/ 573 w 667"/>
                <a:gd name="T33" fmla="*/ 640 h 666"/>
                <a:gd name="T34" fmla="*/ 427 w 667"/>
                <a:gd name="T35" fmla="*/ 640 h 666"/>
                <a:gd name="T36" fmla="*/ 427 w 667"/>
                <a:gd name="T37" fmla="*/ 360 h 666"/>
                <a:gd name="T38" fmla="*/ 240 w 667"/>
                <a:gd name="T39" fmla="*/ 360 h 666"/>
                <a:gd name="T40" fmla="*/ 240 w 667"/>
                <a:gd name="T41" fmla="*/ 640 h 666"/>
                <a:gd name="T42" fmla="*/ 93 w 667"/>
                <a:gd name="T43" fmla="*/ 640 h 666"/>
                <a:gd name="T44" fmla="*/ 93 w 667"/>
                <a:gd name="T45" fmla="*/ 283 h 666"/>
                <a:gd name="T46" fmla="*/ 333 w 667"/>
                <a:gd name="T47" fmla="*/ 33 h 666"/>
                <a:gd name="T48" fmla="*/ 467 w 667"/>
                <a:gd name="T49" fmla="*/ 66 h 666"/>
                <a:gd name="T50" fmla="*/ 467 w 667"/>
                <a:gd name="T51" fmla="*/ 107 h 666"/>
                <a:gd name="T52" fmla="*/ 493 w 667"/>
                <a:gd name="T53" fmla="*/ 134 h 666"/>
                <a:gd name="T54" fmla="*/ 493 w 667"/>
                <a:gd name="T55" fmla="*/ 93 h 666"/>
                <a:gd name="T56" fmla="*/ 520 w 667"/>
                <a:gd name="T57" fmla="*/ 93 h 666"/>
                <a:gd name="T58" fmla="*/ 520 w 667"/>
                <a:gd name="T59" fmla="*/ 162 h 666"/>
                <a:gd name="T60" fmla="*/ 547 w 667"/>
                <a:gd name="T61" fmla="*/ 190 h 666"/>
                <a:gd name="T62" fmla="*/ 547 w 667"/>
                <a:gd name="T63" fmla="*/ 66 h 666"/>
                <a:gd name="T64" fmla="*/ 467 w 667"/>
                <a:gd name="T65" fmla="*/ 66 h 666"/>
                <a:gd name="T66" fmla="*/ 267 w 667"/>
                <a:gd name="T67" fmla="*/ 386 h 666"/>
                <a:gd name="T68" fmla="*/ 400 w 667"/>
                <a:gd name="T69" fmla="*/ 386 h 666"/>
                <a:gd name="T70" fmla="*/ 400 w 667"/>
                <a:gd name="T71" fmla="*/ 640 h 666"/>
                <a:gd name="T72" fmla="*/ 267 w 667"/>
                <a:gd name="T73" fmla="*/ 640 h 666"/>
                <a:gd name="T74" fmla="*/ 267 w 667"/>
                <a:gd name="T75" fmla="*/ 38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7" h="666">
                  <a:moveTo>
                    <a:pt x="331" y="0"/>
                  </a:moveTo>
                  <a:cubicBezTo>
                    <a:pt x="328" y="1"/>
                    <a:pt x="326" y="2"/>
                    <a:pt x="324" y="5"/>
                  </a:cubicBezTo>
                  <a:lnTo>
                    <a:pt x="5" y="336"/>
                  </a:lnTo>
                  <a:cubicBezTo>
                    <a:pt x="0" y="341"/>
                    <a:pt x="1" y="350"/>
                    <a:pt x="6" y="355"/>
                  </a:cubicBezTo>
                  <a:cubicBezTo>
                    <a:pt x="11" y="360"/>
                    <a:pt x="20" y="360"/>
                    <a:pt x="25" y="355"/>
                  </a:cubicBezTo>
                  <a:lnTo>
                    <a:pt x="67" y="311"/>
                  </a:lnTo>
                  <a:lnTo>
                    <a:pt x="67" y="666"/>
                  </a:lnTo>
                  <a:lnTo>
                    <a:pt x="600" y="666"/>
                  </a:lnTo>
                  <a:lnTo>
                    <a:pt x="600" y="311"/>
                  </a:lnTo>
                  <a:lnTo>
                    <a:pt x="642" y="355"/>
                  </a:lnTo>
                  <a:cubicBezTo>
                    <a:pt x="647" y="360"/>
                    <a:pt x="656" y="360"/>
                    <a:pt x="661" y="355"/>
                  </a:cubicBezTo>
                  <a:cubicBezTo>
                    <a:pt x="666" y="350"/>
                    <a:pt x="667" y="341"/>
                    <a:pt x="662" y="336"/>
                  </a:cubicBezTo>
                  <a:lnTo>
                    <a:pt x="343" y="5"/>
                  </a:lnTo>
                  <a:cubicBezTo>
                    <a:pt x="340" y="1"/>
                    <a:pt x="335" y="0"/>
                    <a:pt x="331" y="0"/>
                  </a:cubicBezTo>
                  <a:close/>
                  <a:moveTo>
                    <a:pt x="333" y="33"/>
                  </a:moveTo>
                  <a:lnTo>
                    <a:pt x="573" y="283"/>
                  </a:lnTo>
                  <a:lnTo>
                    <a:pt x="573" y="640"/>
                  </a:lnTo>
                  <a:lnTo>
                    <a:pt x="427" y="640"/>
                  </a:lnTo>
                  <a:lnTo>
                    <a:pt x="427" y="360"/>
                  </a:lnTo>
                  <a:lnTo>
                    <a:pt x="240" y="360"/>
                  </a:lnTo>
                  <a:lnTo>
                    <a:pt x="240" y="640"/>
                  </a:lnTo>
                  <a:lnTo>
                    <a:pt x="93" y="640"/>
                  </a:lnTo>
                  <a:lnTo>
                    <a:pt x="93" y="283"/>
                  </a:lnTo>
                  <a:lnTo>
                    <a:pt x="333" y="33"/>
                  </a:lnTo>
                  <a:close/>
                  <a:moveTo>
                    <a:pt x="467" y="66"/>
                  </a:moveTo>
                  <a:lnTo>
                    <a:pt x="467" y="107"/>
                  </a:lnTo>
                  <a:lnTo>
                    <a:pt x="493" y="134"/>
                  </a:lnTo>
                  <a:lnTo>
                    <a:pt x="493" y="93"/>
                  </a:lnTo>
                  <a:lnTo>
                    <a:pt x="520" y="93"/>
                  </a:lnTo>
                  <a:lnTo>
                    <a:pt x="520" y="162"/>
                  </a:lnTo>
                  <a:lnTo>
                    <a:pt x="547" y="190"/>
                  </a:lnTo>
                  <a:lnTo>
                    <a:pt x="547" y="66"/>
                  </a:lnTo>
                  <a:lnTo>
                    <a:pt x="467" y="66"/>
                  </a:lnTo>
                  <a:close/>
                  <a:moveTo>
                    <a:pt x="267" y="386"/>
                  </a:moveTo>
                  <a:lnTo>
                    <a:pt x="400" y="386"/>
                  </a:lnTo>
                  <a:lnTo>
                    <a:pt x="400" y="640"/>
                  </a:lnTo>
                  <a:lnTo>
                    <a:pt x="267" y="640"/>
                  </a:lnTo>
                  <a:lnTo>
                    <a:pt x="267" y="386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27CBC920-2D27-40DB-8037-742498071B5C}"/>
              </a:ext>
            </a:extLst>
          </p:cNvPr>
          <p:cNvSpPr/>
          <p:nvPr/>
        </p:nvSpPr>
        <p:spPr>
          <a:xfrm>
            <a:off x="4374947" y="3157307"/>
            <a:ext cx="1089749" cy="2265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b="1" dirty="0" err="1">
                <a:solidFill>
                  <a:schemeClr val="tx1"/>
                </a:solidFill>
              </a:rPr>
              <a:t>CⅠ</a:t>
            </a:r>
            <a:r>
              <a:rPr lang="en-US" altLang="ko-KR" sz="800" b="1" dirty="0">
                <a:solidFill>
                  <a:schemeClr val="tx1"/>
                </a:solidFill>
              </a:rPr>
              <a:t> </a:t>
            </a:r>
            <a:r>
              <a:rPr lang="ko-KR" altLang="en-US" sz="800" b="1" dirty="0">
                <a:solidFill>
                  <a:schemeClr val="tx1"/>
                </a:solidFill>
              </a:rPr>
              <a:t>단계 </a:t>
            </a:r>
            <a:r>
              <a:rPr lang="en-US" altLang="ko-KR" sz="800" b="1" dirty="0">
                <a:solidFill>
                  <a:schemeClr val="tx1"/>
                </a:solidFill>
              </a:rPr>
              <a:t>1~10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74FACE9B-ED14-46A9-B263-834EE6859BF2}"/>
              </a:ext>
            </a:extLst>
          </p:cNvPr>
          <p:cNvSpPr/>
          <p:nvPr/>
        </p:nvSpPr>
        <p:spPr>
          <a:xfrm>
            <a:off x="4374947" y="4343374"/>
            <a:ext cx="1089749" cy="22652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b="1" dirty="0">
                <a:solidFill>
                  <a:schemeClr val="tx1"/>
                </a:solidFill>
              </a:rPr>
              <a:t>C </a:t>
            </a:r>
            <a:r>
              <a:rPr lang="ko-KR" altLang="en-US" sz="800" b="1" dirty="0">
                <a:solidFill>
                  <a:schemeClr val="tx1"/>
                </a:solidFill>
              </a:rPr>
              <a:t>단계 </a:t>
            </a:r>
            <a:r>
              <a:rPr lang="en-US" altLang="ko-KR" sz="800" b="1" dirty="0">
                <a:solidFill>
                  <a:schemeClr val="tx1"/>
                </a:solidFill>
              </a:rPr>
              <a:t>1~11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10" name="Question">
            <a:extLst>
              <a:ext uri="{FF2B5EF4-FFF2-40B4-BE49-F238E27FC236}">
                <a16:creationId xmlns:a16="http://schemas.microsoft.com/office/drawing/2014/main" id="{6AF4FD17-D8B6-45C5-8837-4F22467E948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269333" y="4403085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0E9D6A45-6F0F-4656-BC0E-F898FC01FA84}"/>
              </a:ext>
            </a:extLst>
          </p:cNvPr>
          <p:cNvGrpSpPr/>
          <p:nvPr/>
        </p:nvGrpSpPr>
        <p:grpSpPr>
          <a:xfrm>
            <a:off x="4257473" y="2342854"/>
            <a:ext cx="851970" cy="215444"/>
            <a:chOff x="1260291" y="2175074"/>
            <a:chExt cx="851970" cy="215444"/>
          </a:xfrm>
        </p:grpSpPr>
        <p:grpSp>
          <p:nvGrpSpPr>
            <p:cNvPr id="112" name="그룹 111">
              <a:extLst>
                <a:ext uri="{FF2B5EF4-FFF2-40B4-BE49-F238E27FC236}">
                  <a16:creationId xmlns:a16="http://schemas.microsoft.com/office/drawing/2014/main" id="{9D780A5C-89EB-4995-AEA5-8AA341EA573C}"/>
                </a:ext>
              </a:extLst>
            </p:cNvPr>
            <p:cNvGrpSpPr/>
            <p:nvPr/>
          </p:nvGrpSpPr>
          <p:grpSpPr>
            <a:xfrm>
              <a:off x="1260291" y="2175074"/>
              <a:ext cx="851970" cy="215444"/>
              <a:chOff x="640483" y="2375800"/>
              <a:chExt cx="851970" cy="215444"/>
            </a:xfrm>
          </p:grpSpPr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224736EF-1AB2-4539-9294-F6CFD35A1278}"/>
                  </a:ext>
                </a:extLst>
              </p:cNvPr>
              <p:cNvSpPr txBox="1"/>
              <p:nvPr/>
            </p:nvSpPr>
            <p:spPr>
              <a:xfrm>
                <a:off x="757957" y="2375800"/>
                <a:ext cx="7344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" dirty="0" err="1"/>
                  <a:t>백점이</a:t>
                </a:r>
                <a:r>
                  <a:rPr lang="ko-KR" altLang="en-US" sz="800" dirty="0"/>
                  <a:t> 회원</a:t>
                </a:r>
                <a:endParaRPr lang="en-US" altLang="ko-KR" sz="800" dirty="0"/>
              </a:p>
            </p:txBody>
          </p:sp>
          <p:sp>
            <p:nvSpPr>
              <p:cNvPr id="115" name="타원 114">
                <a:extLst>
                  <a:ext uri="{FF2B5EF4-FFF2-40B4-BE49-F238E27FC236}">
                    <a16:creationId xmlns:a16="http://schemas.microsoft.com/office/drawing/2014/main" id="{F670E27B-F802-4FFD-967A-27C2845DB5B2}"/>
                  </a:ext>
                </a:extLst>
              </p:cNvPr>
              <p:cNvSpPr/>
              <p:nvPr/>
            </p:nvSpPr>
            <p:spPr>
              <a:xfrm>
                <a:off x="640483" y="2398803"/>
                <a:ext cx="167430" cy="1674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113" name="그림 112" descr="가위이(가) 표시된 사진&#10;&#10;자동 생성된 설명">
              <a:extLst>
                <a:ext uri="{FF2B5EF4-FFF2-40B4-BE49-F238E27FC236}">
                  <a16:creationId xmlns:a16="http://schemas.microsoft.com/office/drawing/2014/main" id="{E643E29B-48A0-4ADA-895E-2E0BA09EA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30" y="2224066"/>
              <a:ext cx="117968" cy="117968"/>
            </a:xfrm>
            <a:prstGeom prst="rect">
              <a:avLst/>
            </a:prstGeom>
          </p:spPr>
        </p:pic>
      </p:grpSp>
      <p:pic>
        <p:nvPicPr>
          <p:cNvPr id="116" name="그림 115" descr="방, 커튼이(가) 표시된 사진&#10;&#10;자동 생성된 설명">
            <a:extLst>
              <a:ext uri="{FF2B5EF4-FFF2-40B4-BE49-F238E27FC236}">
                <a16:creationId xmlns:a16="http://schemas.microsoft.com/office/drawing/2014/main" id="{EDD6D214-6605-42E7-976C-45FC48C8BE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363" t="33077" r="63043" b="40221"/>
          <a:stretch/>
        </p:blipFill>
        <p:spPr>
          <a:xfrm rot="5400000">
            <a:off x="3722169" y="2078767"/>
            <a:ext cx="448589" cy="462354"/>
          </a:xfrm>
          <a:prstGeom prst="flowChartConnector">
            <a:avLst/>
          </a:prstGeom>
          <a:ln w="28575">
            <a:solidFill>
              <a:schemeClr val="bg1"/>
            </a:solidFill>
          </a:ln>
        </p:spPr>
      </p:pic>
      <p:sp>
        <p:nvSpPr>
          <p:cNvPr id="117" name="Camera">
            <a:extLst>
              <a:ext uri="{FF2B5EF4-FFF2-40B4-BE49-F238E27FC236}">
                <a16:creationId xmlns:a16="http://schemas.microsoft.com/office/drawing/2014/main" id="{964ABF89-9799-4C3B-B4E1-C83D3587D13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034219" y="2449687"/>
            <a:ext cx="109958" cy="89475"/>
          </a:xfrm>
          <a:custGeom>
            <a:avLst/>
            <a:gdLst>
              <a:gd name="T0" fmla="*/ 325 w 666"/>
              <a:gd name="T1" fmla="*/ 0 h 534"/>
              <a:gd name="T2" fmla="*/ 266 w 666"/>
              <a:gd name="T3" fmla="*/ 45 h 534"/>
              <a:gd name="T4" fmla="*/ 257 w 666"/>
              <a:gd name="T5" fmla="*/ 67 h 534"/>
              <a:gd name="T6" fmla="*/ 186 w 666"/>
              <a:gd name="T7" fmla="*/ 67 h 534"/>
              <a:gd name="T8" fmla="*/ 186 w 666"/>
              <a:gd name="T9" fmla="*/ 54 h 534"/>
              <a:gd name="T10" fmla="*/ 173 w 666"/>
              <a:gd name="T11" fmla="*/ 40 h 534"/>
              <a:gd name="T12" fmla="*/ 80 w 666"/>
              <a:gd name="T13" fmla="*/ 40 h 534"/>
              <a:gd name="T14" fmla="*/ 66 w 666"/>
              <a:gd name="T15" fmla="*/ 54 h 534"/>
              <a:gd name="T16" fmla="*/ 66 w 666"/>
              <a:gd name="T17" fmla="*/ 72 h 534"/>
              <a:gd name="T18" fmla="*/ 0 w 666"/>
              <a:gd name="T19" fmla="*/ 160 h 534"/>
              <a:gd name="T20" fmla="*/ 0 w 666"/>
              <a:gd name="T21" fmla="*/ 440 h 534"/>
              <a:gd name="T22" fmla="*/ 93 w 666"/>
              <a:gd name="T23" fmla="*/ 534 h 534"/>
              <a:gd name="T24" fmla="*/ 573 w 666"/>
              <a:gd name="T25" fmla="*/ 534 h 534"/>
              <a:gd name="T26" fmla="*/ 666 w 666"/>
              <a:gd name="T27" fmla="*/ 440 h 534"/>
              <a:gd name="T28" fmla="*/ 666 w 666"/>
              <a:gd name="T29" fmla="*/ 160 h 534"/>
              <a:gd name="T30" fmla="*/ 573 w 666"/>
              <a:gd name="T31" fmla="*/ 67 h 534"/>
              <a:gd name="T32" fmla="*/ 542 w 666"/>
              <a:gd name="T33" fmla="*/ 67 h 534"/>
              <a:gd name="T34" fmla="*/ 534 w 666"/>
              <a:gd name="T35" fmla="*/ 45 h 534"/>
              <a:gd name="T36" fmla="*/ 475 w 666"/>
              <a:gd name="T37" fmla="*/ 0 h 534"/>
              <a:gd name="T38" fmla="*/ 325 w 666"/>
              <a:gd name="T39" fmla="*/ 0 h 534"/>
              <a:gd name="T40" fmla="*/ 325 w 666"/>
              <a:gd name="T41" fmla="*/ 27 h 534"/>
              <a:gd name="T42" fmla="*/ 475 w 666"/>
              <a:gd name="T43" fmla="*/ 27 h 534"/>
              <a:gd name="T44" fmla="*/ 509 w 666"/>
              <a:gd name="T45" fmla="*/ 55 h 534"/>
              <a:gd name="T46" fmla="*/ 521 w 666"/>
              <a:gd name="T47" fmla="*/ 85 h 534"/>
              <a:gd name="T48" fmla="*/ 533 w 666"/>
              <a:gd name="T49" fmla="*/ 94 h 534"/>
              <a:gd name="T50" fmla="*/ 573 w 666"/>
              <a:gd name="T51" fmla="*/ 94 h 534"/>
              <a:gd name="T52" fmla="*/ 640 w 666"/>
              <a:gd name="T53" fmla="*/ 160 h 534"/>
              <a:gd name="T54" fmla="*/ 640 w 666"/>
              <a:gd name="T55" fmla="*/ 440 h 534"/>
              <a:gd name="T56" fmla="*/ 573 w 666"/>
              <a:gd name="T57" fmla="*/ 507 h 534"/>
              <a:gd name="T58" fmla="*/ 93 w 666"/>
              <a:gd name="T59" fmla="*/ 507 h 534"/>
              <a:gd name="T60" fmla="*/ 26 w 666"/>
              <a:gd name="T61" fmla="*/ 440 h 534"/>
              <a:gd name="T62" fmla="*/ 26 w 666"/>
              <a:gd name="T63" fmla="*/ 160 h 534"/>
              <a:gd name="T64" fmla="*/ 82 w 666"/>
              <a:gd name="T65" fmla="*/ 95 h 534"/>
              <a:gd name="T66" fmla="*/ 93 w 666"/>
              <a:gd name="T67" fmla="*/ 82 h 534"/>
              <a:gd name="T68" fmla="*/ 93 w 666"/>
              <a:gd name="T69" fmla="*/ 67 h 534"/>
              <a:gd name="T70" fmla="*/ 160 w 666"/>
              <a:gd name="T71" fmla="*/ 67 h 534"/>
              <a:gd name="T72" fmla="*/ 160 w 666"/>
              <a:gd name="T73" fmla="*/ 80 h 534"/>
              <a:gd name="T74" fmla="*/ 173 w 666"/>
              <a:gd name="T75" fmla="*/ 94 h 534"/>
              <a:gd name="T76" fmla="*/ 266 w 666"/>
              <a:gd name="T77" fmla="*/ 94 h 534"/>
              <a:gd name="T78" fmla="*/ 279 w 666"/>
              <a:gd name="T79" fmla="*/ 85 h 534"/>
              <a:gd name="T80" fmla="*/ 291 w 666"/>
              <a:gd name="T81" fmla="*/ 55 h 534"/>
              <a:gd name="T82" fmla="*/ 325 w 666"/>
              <a:gd name="T83" fmla="*/ 27 h 534"/>
              <a:gd name="T84" fmla="*/ 400 w 666"/>
              <a:gd name="T85" fmla="*/ 120 h 534"/>
              <a:gd name="T86" fmla="*/ 226 w 666"/>
              <a:gd name="T87" fmla="*/ 294 h 534"/>
              <a:gd name="T88" fmla="*/ 400 w 666"/>
              <a:gd name="T89" fmla="*/ 467 h 534"/>
              <a:gd name="T90" fmla="*/ 573 w 666"/>
              <a:gd name="T91" fmla="*/ 294 h 534"/>
              <a:gd name="T92" fmla="*/ 400 w 666"/>
              <a:gd name="T93" fmla="*/ 120 h 534"/>
              <a:gd name="T94" fmla="*/ 93 w 666"/>
              <a:gd name="T95" fmla="*/ 134 h 534"/>
              <a:gd name="T96" fmla="*/ 66 w 666"/>
              <a:gd name="T97" fmla="*/ 160 h 534"/>
              <a:gd name="T98" fmla="*/ 93 w 666"/>
              <a:gd name="T99" fmla="*/ 187 h 534"/>
              <a:gd name="T100" fmla="*/ 120 w 666"/>
              <a:gd name="T101" fmla="*/ 160 h 534"/>
              <a:gd name="T102" fmla="*/ 93 w 666"/>
              <a:gd name="T103" fmla="*/ 134 h 534"/>
              <a:gd name="T104" fmla="*/ 400 w 666"/>
              <a:gd name="T105" fmla="*/ 147 h 534"/>
              <a:gd name="T106" fmla="*/ 546 w 666"/>
              <a:gd name="T107" fmla="*/ 294 h 534"/>
              <a:gd name="T108" fmla="*/ 400 w 666"/>
              <a:gd name="T109" fmla="*/ 440 h 534"/>
              <a:gd name="T110" fmla="*/ 253 w 666"/>
              <a:gd name="T111" fmla="*/ 294 h 534"/>
              <a:gd name="T112" fmla="*/ 400 w 666"/>
              <a:gd name="T113" fmla="*/ 147 h 5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666" h="534">
                <a:moveTo>
                  <a:pt x="325" y="0"/>
                </a:moveTo>
                <a:cubicBezTo>
                  <a:pt x="299" y="0"/>
                  <a:pt x="276" y="19"/>
                  <a:pt x="266" y="45"/>
                </a:cubicBezTo>
                <a:cubicBezTo>
                  <a:pt x="263" y="53"/>
                  <a:pt x="260" y="60"/>
                  <a:pt x="257" y="67"/>
                </a:cubicBezTo>
                <a:lnTo>
                  <a:pt x="186" y="67"/>
                </a:lnTo>
                <a:lnTo>
                  <a:pt x="186" y="54"/>
                </a:lnTo>
                <a:cubicBezTo>
                  <a:pt x="186" y="46"/>
                  <a:pt x="180" y="40"/>
                  <a:pt x="173" y="40"/>
                </a:cubicBezTo>
                <a:lnTo>
                  <a:pt x="80" y="40"/>
                </a:lnTo>
                <a:cubicBezTo>
                  <a:pt x="72" y="40"/>
                  <a:pt x="66" y="46"/>
                  <a:pt x="66" y="54"/>
                </a:cubicBezTo>
                <a:lnTo>
                  <a:pt x="66" y="72"/>
                </a:lnTo>
                <a:cubicBezTo>
                  <a:pt x="28" y="84"/>
                  <a:pt x="0" y="118"/>
                  <a:pt x="0" y="160"/>
                </a:cubicBezTo>
                <a:lnTo>
                  <a:pt x="0" y="440"/>
                </a:lnTo>
                <a:cubicBezTo>
                  <a:pt x="0" y="492"/>
                  <a:pt x="42" y="534"/>
                  <a:pt x="93" y="534"/>
                </a:cubicBezTo>
                <a:lnTo>
                  <a:pt x="573" y="534"/>
                </a:lnTo>
                <a:cubicBezTo>
                  <a:pt x="624" y="534"/>
                  <a:pt x="666" y="492"/>
                  <a:pt x="666" y="440"/>
                </a:cubicBezTo>
                <a:lnTo>
                  <a:pt x="666" y="160"/>
                </a:lnTo>
                <a:cubicBezTo>
                  <a:pt x="666" y="109"/>
                  <a:pt x="624" y="67"/>
                  <a:pt x="573" y="67"/>
                </a:cubicBezTo>
                <a:lnTo>
                  <a:pt x="542" y="67"/>
                </a:lnTo>
                <a:lnTo>
                  <a:pt x="534" y="45"/>
                </a:lnTo>
                <a:cubicBezTo>
                  <a:pt x="524" y="19"/>
                  <a:pt x="500" y="0"/>
                  <a:pt x="475" y="0"/>
                </a:cubicBezTo>
                <a:lnTo>
                  <a:pt x="325" y="0"/>
                </a:lnTo>
                <a:close/>
                <a:moveTo>
                  <a:pt x="325" y="27"/>
                </a:moveTo>
                <a:lnTo>
                  <a:pt x="475" y="27"/>
                </a:lnTo>
                <a:cubicBezTo>
                  <a:pt x="485" y="27"/>
                  <a:pt x="502" y="39"/>
                  <a:pt x="509" y="55"/>
                </a:cubicBezTo>
                <a:lnTo>
                  <a:pt x="521" y="85"/>
                </a:lnTo>
                <a:cubicBezTo>
                  <a:pt x="523" y="90"/>
                  <a:pt x="528" y="94"/>
                  <a:pt x="533" y="94"/>
                </a:cubicBezTo>
                <a:lnTo>
                  <a:pt x="573" y="94"/>
                </a:lnTo>
                <a:cubicBezTo>
                  <a:pt x="610" y="94"/>
                  <a:pt x="640" y="123"/>
                  <a:pt x="640" y="160"/>
                </a:cubicBezTo>
                <a:lnTo>
                  <a:pt x="640" y="440"/>
                </a:lnTo>
                <a:cubicBezTo>
                  <a:pt x="640" y="477"/>
                  <a:pt x="610" y="507"/>
                  <a:pt x="573" y="507"/>
                </a:cubicBezTo>
                <a:lnTo>
                  <a:pt x="93" y="507"/>
                </a:lnTo>
                <a:cubicBezTo>
                  <a:pt x="56" y="507"/>
                  <a:pt x="26" y="477"/>
                  <a:pt x="26" y="440"/>
                </a:cubicBezTo>
                <a:lnTo>
                  <a:pt x="26" y="160"/>
                </a:lnTo>
                <a:cubicBezTo>
                  <a:pt x="26" y="127"/>
                  <a:pt x="50" y="100"/>
                  <a:pt x="82" y="95"/>
                </a:cubicBezTo>
                <a:cubicBezTo>
                  <a:pt x="88" y="94"/>
                  <a:pt x="93" y="88"/>
                  <a:pt x="93" y="82"/>
                </a:cubicBezTo>
                <a:lnTo>
                  <a:pt x="93" y="67"/>
                </a:lnTo>
                <a:lnTo>
                  <a:pt x="160" y="67"/>
                </a:lnTo>
                <a:lnTo>
                  <a:pt x="160" y="80"/>
                </a:lnTo>
                <a:cubicBezTo>
                  <a:pt x="160" y="88"/>
                  <a:pt x="166" y="94"/>
                  <a:pt x="173" y="94"/>
                </a:cubicBezTo>
                <a:lnTo>
                  <a:pt x="266" y="94"/>
                </a:lnTo>
                <a:cubicBezTo>
                  <a:pt x="272" y="94"/>
                  <a:pt x="277" y="90"/>
                  <a:pt x="279" y="85"/>
                </a:cubicBezTo>
                <a:lnTo>
                  <a:pt x="291" y="55"/>
                </a:lnTo>
                <a:cubicBezTo>
                  <a:pt x="297" y="39"/>
                  <a:pt x="314" y="27"/>
                  <a:pt x="325" y="27"/>
                </a:cubicBezTo>
                <a:close/>
                <a:moveTo>
                  <a:pt x="400" y="120"/>
                </a:moveTo>
                <a:cubicBezTo>
                  <a:pt x="304" y="120"/>
                  <a:pt x="226" y="198"/>
                  <a:pt x="226" y="294"/>
                </a:cubicBezTo>
                <a:cubicBezTo>
                  <a:pt x="226" y="389"/>
                  <a:pt x="304" y="467"/>
                  <a:pt x="400" y="467"/>
                </a:cubicBezTo>
                <a:cubicBezTo>
                  <a:pt x="495" y="467"/>
                  <a:pt x="573" y="389"/>
                  <a:pt x="573" y="294"/>
                </a:cubicBezTo>
                <a:cubicBezTo>
                  <a:pt x="573" y="198"/>
                  <a:pt x="495" y="120"/>
                  <a:pt x="400" y="120"/>
                </a:cubicBezTo>
                <a:close/>
                <a:moveTo>
                  <a:pt x="93" y="134"/>
                </a:moveTo>
                <a:cubicBezTo>
                  <a:pt x="78" y="134"/>
                  <a:pt x="66" y="146"/>
                  <a:pt x="66" y="160"/>
                </a:cubicBezTo>
                <a:cubicBezTo>
                  <a:pt x="66" y="175"/>
                  <a:pt x="78" y="187"/>
                  <a:pt x="93" y="187"/>
                </a:cubicBezTo>
                <a:cubicBezTo>
                  <a:pt x="108" y="187"/>
                  <a:pt x="120" y="175"/>
                  <a:pt x="120" y="160"/>
                </a:cubicBezTo>
                <a:cubicBezTo>
                  <a:pt x="120" y="146"/>
                  <a:pt x="108" y="134"/>
                  <a:pt x="93" y="134"/>
                </a:cubicBezTo>
                <a:close/>
                <a:moveTo>
                  <a:pt x="400" y="147"/>
                </a:moveTo>
                <a:cubicBezTo>
                  <a:pt x="481" y="147"/>
                  <a:pt x="546" y="213"/>
                  <a:pt x="546" y="294"/>
                </a:cubicBezTo>
                <a:cubicBezTo>
                  <a:pt x="546" y="375"/>
                  <a:pt x="481" y="440"/>
                  <a:pt x="400" y="440"/>
                </a:cubicBezTo>
                <a:cubicBezTo>
                  <a:pt x="319" y="440"/>
                  <a:pt x="253" y="375"/>
                  <a:pt x="253" y="294"/>
                </a:cubicBezTo>
                <a:cubicBezTo>
                  <a:pt x="253" y="213"/>
                  <a:pt x="319" y="147"/>
                  <a:pt x="400" y="147"/>
                </a:cubicBezTo>
                <a:close/>
              </a:path>
            </a:pathLst>
          </a:custGeom>
          <a:solidFill>
            <a:srgbClr val="5F5F5F"/>
          </a:solidFill>
          <a:ln w="635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C78CF88-AC69-4FFB-9E38-97F8D354096C}"/>
              </a:ext>
            </a:extLst>
          </p:cNvPr>
          <p:cNvSpPr txBox="1"/>
          <p:nvPr/>
        </p:nvSpPr>
        <p:spPr>
          <a:xfrm>
            <a:off x="3989447" y="4879831"/>
            <a:ext cx="15055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700" dirty="0" err="1">
                <a:solidFill>
                  <a:schemeClr val="tx1"/>
                </a:solidFill>
              </a:rPr>
              <a:t>곱셈구구를</a:t>
            </a:r>
            <a:r>
              <a:rPr lang="ko-KR" altLang="en-US" sz="700" dirty="0">
                <a:solidFill>
                  <a:schemeClr val="tx1"/>
                </a:solidFill>
              </a:rPr>
              <a:t> 정착시키고 곱셈과 나눗셈의 계산력을 키웁니다</a:t>
            </a:r>
            <a:r>
              <a:rPr lang="en-US" altLang="ko-KR" sz="700" dirty="0">
                <a:solidFill>
                  <a:schemeClr val="tx1"/>
                </a:solidFill>
              </a:rPr>
              <a:t>.</a:t>
            </a:r>
            <a:endParaRPr lang="ko-KR" altLang="en-US" sz="700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3B13795-EE92-4C07-A607-DE8E5047B202}"/>
              </a:ext>
            </a:extLst>
          </p:cNvPr>
          <p:cNvSpPr txBox="1"/>
          <p:nvPr/>
        </p:nvSpPr>
        <p:spPr>
          <a:xfrm>
            <a:off x="3429670" y="4870624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교재목표</a:t>
            </a:r>
            <a:endParaRPr lang="en-US" altLang="ko-KR" sz="800" b="1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A4A6244F-67E5-4A22-A566-D01B0385BC3D}"/>
              </a:ext>
            </a:extLst>
          </p:cNvPr>
          <p:cNvSpPr txBox="1"/>
          <p:nvPr/>
        </p:nvSpPr>
        <p:spPr>
          <a:xfrm>
            <a:off x="4005704" y="3704335"/>
            <a:ext cx="15055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700" dirty="0"/>
              <a:t>문장에서 한자어를 학습하고</a:t>
            </a:r>
            <a:endParaRPr lang="en-US" altLang="ko-KR" sz="700" dirty="0"/>
          </a:p>
          <a:p>
            <a:r>
              <a:rPr lang="ko-KR" altLang="en-US" sz="700" dirty="0">
                <a:solidFill>
                  <a:schemeClr val="tx1"/>
                </a:solidFill>
              </a:rPr>
              <a:t>기초적인 한자를 배웁니다</a:t>
            </a:r>
            <a:endParaRPr lang="en-US" altLang="ko-KR" sz="700" dirty="0">
              <a:solidFill>
                <a:schemeClr val="tx1"/>
              </a:solidFill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3C23A4B-06A5-4F66-9647-EE75FF3AF310}"/>
              </a:ext>
            </a:extLst>
          </p:cNvPr>
          <p:cNvSpPr txBox="1"/>
          <p:nvPr/>
        </p:nvSpPr>
        <p:spPr>
          <a:xfrm>
            <a:off x="3429670" y="3695128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교재목표</a:t>
            </a:r>
            <a:endParaRPr lang="en-US" altLang="ko-KR" sz="800" b="1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E707AE3-A669-47AC-9BF5-BDAF2C3D4B6E}"/>
              </a:ext>
            </a:extLst>
          </p:cNvPr>
          <p:cNvSpPr txBox="1"/>
          <p:nvPr/>
        </p:nvSpPr>
        <p:spPr>
          <a:xfrm>
            <a:off x="3429670" y="5171091"/>
            <a:ext cx="6319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rgbClr val="FF0000"/>
                </a:solidFill>
              </a:rPr>
              <a:t>약정가입 </a:t>
            </a:r>
            <a:endParaRPr lang="en-US" altLang="ko-KR" sz="800" b="1" dirty="0">
              <a:solidFill>
                <a:srgbClr val="FF0000"/>
              </a:solidFill>
            </a:endParaRPr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9A91E2DA-7BEA-484E-B769-906829210703}"/>
              </a:ext>
            </a:extLst>
          </p:cNvPr>
          <p:cNvSpPr/>
          <p:nvPr/>
        </p:nvSpPr>
        <p:spPr>
          <a:xfrm>
            <a:off x="3880776" y="4390981"/>
            <a:ext cx="172381" cy="17238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6D606EA-F29A-4F03-9C9E-5B2C2902A1DC}"/>
              </a:ext>
            </a:extLst>
          </p:cNvPr>
          <p:cNvSpPr txBox="1"/>
          <p:nvPr/>
        </p:nvSpPr>
        <p:spPr>
          <a:xfrm>
            <a:off x="3989447" y="5189801"/>
            <a:ext cx="150551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700" dirty="0" err="1">
                <a:solidFill>
                  <a:srgbClr val="FF0000"/>
                </a:solidFill>
              </a:rPr>
              <a:t>스마트구몬</a:t>
            </a:r>
            <a:endParaRPr lang="ko-KR" altLang="en-US" sz="700" dirty="0">
              <a:solidFill>
                <a:srgbClr val="FF0000"/>
              </a:solidFill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22127508-9854-41EB-BA4E-10185FBA5C15}"/>
              </a:ext>
            </a:extLst>
          </p:cNvPr>
          <p:cNvSpPr/>
          <p:nvPr/>
        </p:nvSpPr>
        <p:spPr>
          <a:xfrm>
            <a:off x="3339646" y="1515162"/>
            <a:ext cx="2305845" cy="4540581"/>
          </a:xfrm>
          <a:prstGeom prst="rect">
            <a:avLst/>
          </a:prstGeom>
          <a:noFill/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ko-KR" sz="8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6" name="Question">
            <a:extLst>
              <a:ext uri="{FF2B5EF4-FFF2-40B4-BE49-F238E27FC236}">
                <a16:creationId xmlns:a16="http://schemas.microsoft.com/office/drawing/2014/main" id="{89E5B88D-B9A0-4EA3-9BFA-8283C480367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062743" y="2395305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7" name="Question">
            <a:extLst>
              <a:ext uri="{FF2B5EF4-FFF2-40B4-BE49-F238E27FC236}">
                <a16:creationId xmlns:a16="http://schemas.microsoft.com/office/drawing/2014/main" id="{E75B798A-869F-42F8-A14F-47939B48B9D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269333" y="3217018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0" name="Add">
            <a:extLst>
              <a:ext uri="{FF2B5EF4-FFF2-40B4-BE49-F238E27FC236}">
                <a16:creationId xmlns:a16="http://schemas.microsoft.com/office/drawing/2014/main" id="{865571D7-D043-493B-A1DB-2CB6643E81E0}"/>
              </a:ext>
            </a:extLst>
          </p:cNvPr>
          <p:cNvSpPr>
            <a:spLocks noChangeAspect="1"/>
          </p:cNvSpPr>
          <p:nvPr/>
        </p:nvSpPr>
        <p:spPr bwMode="auto">
          <a:xfrm>
            <a:off x="5334216" y="5437816"/>
            <a:ext cx="128924" cy="128924"/>
          </a:xfrm>
          <a:custGeom>
            <a:avLst/>
            <a:gdLst>
              <a:gd name="T0" fmla="*/ 29 w 66"/>
              <a:gd name="T1" fmla="*/ 0 h 66"/>
              <a:gd name="T2" fmla="*/ 29 w 66"/>
              <a:gd name="T3" fmla="*/ 29 h 66"/>
              <a:gd name="T4" fmla="*/ 0 w 66"/>
              <a:gd name="T5" fmla="*/ 29 h 66"/>
              <a:gd name="T6" fmla="*/ 0 w 66"/>
              <a:gd name="T7" fmla="*/ 37 h 66"/>
              <a:gd name="T8" fmla="*/ 29 w 66"/>
              <a:gd name="T9" fmla="*/ 37 h 66"/>
              <a:gd name="T10" fmla="*/ 29 w 66"/>
              <a:gd name="T11" fmla="*/ 66 h 66"/>
              <a:gd name="T12" fmla="*/ 37 w 66"/>
              <a:gd name="T13" fmla="*/ 66 h 66"/>
              <a:gd name="T14" fmla="*/ 37 w 66"/>
              <a:gd name="T15" fmla="*/ 37 h 66"/>
              <a:gd name="T16" fmla="*/ 66 w 66"/>
              <a:gd name="T17" fmla="*/ 37 h 66"/>
              <a:gd name="T18" fmla="*/ 66 w 66"/>
              <a:gd name="T19" fmla="*/ 29 h 66"/>
              <a:gd name="T20" fmla="*/ 37 w 66"/>
              <a:gd name="T21" fmla="*/ 29 h 66"/>
              <a:gd name="T22" fmla="*/ 37 w 66"/>
              <a:gd name="T23" fmla="*/ 0 h 66"/>
              <a:gd name="T24" fmla="*/ 29 w 66"/>
              <a:gd name="T25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6" h="66">
                <a:moveTo>
                  <a:pt x="29" y="0"/>
                </a:moveTo>
                <a:lnTo>
                  <a:pt x="29" y="29"/>
                </a:lnTo>
                <a:lnTo>
                  <a:pt x="0" y="29"/>
                </a:lnTo>
                <a:lnTo>
                  <a:pt x="0" y="37"/>
                </a:lnTo>
                <a:lnTo>
                  <a:pt x="29" y="37"/>
                </a:lnTo>
                <a:lnTo>
                  <a:pt x="29" y="66"/>
                </a:lnTo>
                <a:lnTo>
                  <a:pt x="37" y="66"/>
                </a:lnTo>
                <a:lnTo>
                  <a:pt x="37" y="37"/>
                </a:lnTo>
                <a:lnTo>
                  <a:pt x="66" y="37"/>
                </a:lnTo>
                <a:lnTo>
                  <a:pt x="66" y="29"/>
                </a:lnTo>
                <a:lnTo>
                  <a:pt x="37" y="29"/>
                </a:lnTo>
                <a:lnTo>
                  <a:pt x="37" y="0"/>
                </a:lnTo>
                <a:lnTo>
                  <a:pt x="2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9" name="Modal Dialog Overlay">
            <a:extLst>
              <a:ext uri="{FF2B5EF4-FFF2-40B4-BE49-F238E27FC236}">
                <a16:creationId xmlns:a16="http://schemas.microsoft.com/office/drawing/2014/main" id="{10F26986-864B-4C9F-B6C4-F4864D2BEBA8}"/>
              </a:ext>
            </a:extLst>
          </p:cNvPr>
          <p:cNvSpPr>
            <a:spLocks/>
          </p:cNvSpPr>
          <p:nvPr/>
        </p:nvSpPr>
        <p:spPr bwMode="auto">
          <a:xfrm>
            <a:off x="3348036" y="1608204"/>
            <a:ext cx="2310569" cy="4124724"/>
          </a:xfrm>
          <a:prstGeom prst="rect">
            <a:avLst/>
          </a:prstGeom>
          <a:solidFill>
            <a:schemeClr val="tx1">
              <a:alpha val="66000"/>
            </a:schemeClr>
          </a:solidFill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1D64B7A3-7D7C-4795-802C-A6300434EE9E}"/>
              </a:ext>
            </a:extLst>
          </p:cNvPr>
          <p:cNvSpPr/>
          <p:nvPr/>
        </p:nvSpPr>
        <p:spPr>
          <a:xfrm>
            <a:off x="5261091" y="5331297"/>
            <a:ext cx="311207" cy="311207"/>
          </a:xfrm>
          <a:prstGeom prst="ellipse">
            <a:avLst/>
          </a:prstGeom>
          <a:solidFill>
            <a:srgbClr val="EF850D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Add">
            <a:extLst>
              <a:ext uri="{FF2B5EF4-FFF2-40B4-BE49-F238E27FC236}">
                <a16:creationId xmlns:a16="http://schemas.microsoft.com/office/drawing/2014/main" id="{68E88893-2F0E-4376-85EC-FA50F097215F}"/>
              </a:ext>
            </a:extLst>
          </p:cNvPr>
          <p:cNvSpPr>
            <a:spLocks noChangeAspect="1"/>
          </p:cNvSpPr>
          <p:nvPr/>
        </p:nvSpPr>
        <p:spPr bwMode="auto">
          <a:xfrm rot="18906222">
            <a:off x="5352232" y="5429478"/>
            <a:ext cx="128924" cy="128924"/>
          </a:xfrm>
          <a:custGeom>
            <a:avLst/>
            <a:gdLst>
              <a:gd name="T0" fmla="*/ 29 w 66"/>
              <a:gd name="T1" fmla="*/ 0 h 66"/>
              <a:gd name="T2" fmla="*/ 29 w 66"/>
              <a:gd name="T3" fmla="*/ 29 h 66"/>
              <a:gd name="T4" fmla="*/ 0 w 66"/>
              <a:gd name="T5" fmla="*/ 29 h 66"/>
              <a:gd name="T6" fmla="*/ 0 w 66"/>
              <a:gd name="T7" fmla="*/ 37 h 66"/>
              <a:gd name="T8" fmla="*/ 29 w 66"/>
              <a:gd name="T9" fmla="*/ 37 h 66"/>
              <a:gd name="T10" fmla="*/ 29 w 66"/>
              <a:gd name="T11" fmla="*/ 66 h 66"/>
              <a:gd name="T12" fmla="*/ 37 w 66"/>
              <a:gd name="T13" fmla="*/ 66 h 66"/>
              <a:gd name="T14" fmla="*/ 37 w 66"/>
              <a:gd name="T15" fmla="*/ 37 h 66"/>
              <a:gd name="T16" fmla="*/ 66 w 66"/>
              <a:gd name="T17" fmla="*/ 37 h 66"/>
              <a:gd name="T18" fmla="*/ 66 w 66"/>
              <a:gd name="T19" fmla="*/ 29 h 66"/>
              <a:gd name="T20" fmla="*/ 37 w 66"/>
              <a:gd name="T21" fmla="*/ 29 h 66"/>
              <a:gd name="T22" fmla="*/ 37 w 66"/>
              <a:gd name="T23" fmla="*/ 0 h 66"/>
              <a:gd name="T24" fmla="*/ 29 w 66"/>
              <a:gd name="T25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6" h="66">
                <a:moveTo>
                  <a:pt x="29" y="0"/>
                </a:moveTo>
                <a:lnTo>
                  <a:pt x="29" y="29"/>
                </a:lnTo>
                <a:lnTo>
                  <a:pt x="0" y="29"/>
                </a:lnTo>
                <a:lnTo>
                  <a:pt x="0" y="37"/>
                </a:lnTo>
                <a:lnTo>
                  <a:pt x="29" y="37"/>
                </a:lnTo>
                <a:lnTo>
                  <a:pt x="29" y="66"/>
                </a:lnTo>
                <a:lnTo>
                  <a:pt x="37" y="66"/>
                </a:lnTo>
                <a:lnTo>
                  <a:pt x="37" y="37"/>
                </a:lnTo>
                <a:lnTo>
                  <a:pt x="66" y="37"/>
                </a:lnTo>
                <a:lnTo>
                  <a:pt x="66" y="29"/>
                </a:lnTo>
                <a:lnTo>
                  <a:pt x="37" y="29"/>
                </a:lnTo>
                <a:lnTo>
                  <a:pt x="37" y="0"/>
                </a:lnTo>
                <a:lnTo>
                  <a:pt x="2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FF2D731-25D1-4F03-8EF9-F0153EF36438}"/>
              </a:ext>
            </a:extLst>
          </p:cNvPr>
          <p:cNvSpPr txBox="1"/>
          <p:nvPr/>
        </p:nvSpPr>
        <p:spPr>
          <a:xfrm>
            <a:off x="4117396" y="4952163"/>
            <a:ext cx="11272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풀이시간 타이머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E8CF5CFD-A833-42F8-BF62-ACD4D8368C49}"/>
              </a:ext>
            </a:extLst>
          </p:cNvPr>
          <p:cNvSpPr txBox="1"/>
          <p:nvPr/>
        </p:nvSpPr>
        <p:spPr>
          <a:xfrm>
            <a:off x="4012811" y="4533841"/>
            <a:ext cx="12554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선생님께 문자발송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BCCCE02F-81A4-4BC9-8E38-7112F9D0D66B}"/>
              </a:ext>
            </a:extLst>
          </p:cNvPr>
          <p:cNvSpPr txBox="1"/>
          <p:nvPr/>
        </p:nvSpPr>
        <p:spPr>
          <a:xfrm>
            <a:off x="4012811" y="4112662"/>
            <a:ext cx="12554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선생님께 전화하기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57" name="Question">
            <a:extLst>
              <a:ext uri="{FF2B5EF4-FFF2-40B4-BE49-F238E27FC236}">
                <a16:creationId xmlns:a16="http://schemas.microsoft.com/office/drawing/2014/main" id="{721575A7-0532-4D97-A588-6E006BC6D47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284197" y="4361347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8AED9FDC-0A1B-485D-8D4A-5E8983AC43A0}"/>
              </a:ext>
            </a:extLst>
          </p:cNvPr>
          <p:cNvSpPr/>
          <p:nvPr/>
        </p:nvSpPr>
        <p:spPr>
          <a:xfrm>
            <a:off x="5257939" y="4885596"/>
            <a:ext cx="311207" cy="31120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15223133-F7D0-418C-86D8-7CB09FB15E85}"/>
              </a:ext>
            </a:extLst>
          </p:cNvPr>
          <p:cNvSpPr/>
          <p:nvPr/>
        </p:nvSpPr>
        <p:spPr>
          <a:xfrm>
            <a:off x="5257939" y="4464340"/>
            <a:ext cx="311207" cy="31120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Stopwatch">
            <a:extLst>
              <a:ext uri="{FF2B5EF4-FFF2-40B4-BE49-F238E27FC236}">
                <a16:creationId xmlns:a16="http://schemas.microsoft.com/office/drawing/2014/main" id="{18518C19-392E-4002-AE01-64169617E94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339285" y="4956335"/>
            <a:ext cx="150812" cy="161925"/>
          </a:xfrm>
          <a:custGeom>
            <a:avLst/>
            <a:gdLst>
              <a:gd name="T0" fmla="*/ 280 w 614"/>
              <a:gd name="T1" fmla="*/ 0 h 666"/>
              <a:gd name="T2" fmla="*/ 280 w 614"/>
              <a:gd name="T3" fmla="*/ 54 h 666"/>
              <a:gd name="T4" fmla="*/ 0 w 614"/>
              <a:gd name="T5" fmla="*/ 360 h 666"/>
              <a:gd name="T6" fmla="*/ 307 w 614"/>
              <a:gd name="T7" fmla="*/ 666 h 666"/>
              <a:gd name="T8" fmla="*/ 614 w 614"/>
              <a:gd name="T9" fmla="*/ 360 h 666"/>
              <a:gd name="T10" fmla="*/ 333 w 614"/>
              <a:gd name="T11" fmla="*/ 54 h 666"/>
              <a:gd name="T12" fmla="*/ 333 w 614"/>
              <a:gd name="T13" fmla="*/ 0 h 666"/>
              <a:gd name="T14" fmla="*/ 280 w 614"/>
              <a:gd name="T15" fmla="*/ 0 h 666"/>
              <a:gd name="T16" fmla="*/ 557 w 614"/>
              <a:gd name="T17" fmla="*/ 26 h 666"/>
              <a:gd name="T18" fmla="*/ 519 w 614"/>
              <a:gd name="T19" fmla="*/ 64 h 666"/>
              <a:gd name="T20" fmla="*/ 536 w 614"/>
              <a:gd name="T21" fmla="*/ 81 h 666"/>
              <a:gd name="T22" fmla="*/ 516 w 614"/>
              <a:gd name="T23" fmla="*/ 101 h 666"/>
              <a:gd name="T24" fmla="*/ 538 w 614"/>
              <a:gd name="T25" fmla="*/ 123 h 666"/>
              <a:gd name="T26" fmla="*/ 559 w 614"/>
              <a:gd name="T27" fmla="*/ 103 h 666"/>
              <a:gd name="T28" fmla="*/ 576 w 614"/>
              <a:gd name="T29" fmla="*/ 121 h 666"/>
              <a:gd name="T30" fmla="*/ 613 w 614"/>
              <a:gd name="T31" fmla="*/ 83 h 666"/>
              <a:gd name="T32" fmla="*/ 557 w 614"/>
              <a:gd name="T33" fmla="*/ 26 h 666"/>
              <a:gd name="T34" fmla="*/ 307 w 614"/>
              <a:gd name="T35" fmla="*/ 80 h 666"/>
              <a:gd name="T36" fmla="*/ 587 w 614"/>
              <a:gd name="T37" fmla="*/ 360 h 666"/>
              <a:gd name="T38" fmla="*/ 307 w 614"/>
              <a:gd name="T39" fmla="*/ 639 h 666"/>
              <a:gd name="T40" fmla="*/ 27 w 614"/>
              <a:gd name="T41" fmla="*/ 360 h 666"/>
              <a:gd name="T42" fmla="*/ 307 w 614"/>
              <a:gd name="T43" fmla="*/ 80 h 666"/>
              <a:gd name="T44" fmla="*/ 307 w 614"/>
              <a:gd name="T45" fmla="*/ 133 h 666"/>
              <a:gd name="T46" fmla="*/ 293 w 614"/>
              <a:gd name="T47" fmla="*/ 146 h 666"/>
              <a:gd name="T48" fmla="*/ 293 w 614"/>
              <a:gd name="T49" fmla="*/ 322 h 666"/>
              <a:gd name="T50" fmla="*/ 267 w 614"/>
              <a:gd name="T51" fmla="*/ 360 h 666"/>
              <a:gd name="T52" fmla="*/ 293 w 614"/>
              <a:gd name="T53" fmla="*/ 397 h 666"/>
              <a:gd name="T54" fmla="*/ 293 w 614"/>
              <a:gd name="T55" fmla="*/ 426 h 666"/>
              <a:gd name="T56" fmla="*/ 320 w 614"/>
              <a:gd name="T57" fmla="*/ 426 h 666"/>
              <a:gd name="T58" fmla="*/ 320 w 614"/>
              <a:gd name="T59" fmla="*/ 397 h 666"/>
              <a:gd name="T60" fmla="*/ 347 w 614"/>
              <a:gd name="T61" fmla="*/ 360 h 666"/>
              <a:gd name="T62" fmla="*/ 320 w 614"/>
              <a:gd name="T63" fmla="*/ 322 h 666"/>
              <a:gd name="T64" fmla="*/ 320 w 614"/>
              <a:gd name="T65" fmla="*/ 146 h 666"/>
              <a:gd name="T66" fmla="*/ 307 w 614"/>
              <a:gd name="T67" fmla="*/ 133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14" h="666">
                <a:moveTo>
                  <a:pt x="280" y="0"/>
                </a:moveTo>
                <a:lnTo>
                  <a:pt x="280" y="54"/>
                </a:lnTo>
                <a:cubicBezTo>
                  <a:pt x="123" y="68"/>
                  <a:pt x="0" y="199"/>
                  <a:pt x="0" y="360"/>
                </a:cubicBezTo>
                <a:cubicBezTo>
                  <a:pt x="0" y="529"/>
                  <a:pt x="138" y="666"/>
                  <a:pt x="307" y="666"/>
                </a:cubicBezTo>
                <a:cubicBezTo>
                  <a:pt x="476" y="666"/>
                  <a:pt x="614" y="529"/>
                  <a:pt x="614" y="360"/>
                </a:cubicBezTo>
                <a:cubicBezTo>
                  <a:pt x="614" y="199"/>
                  <a:pt x="490" y="68"/>
                  <a:pt x="333" y="54"/>
                </a:cubicBezTo>
                <a:lnTo>
                  <a:pt x="333" y="0"/>
                </a:lnTo>
                <a:lnTo>
                  <a:pt x="280" y="0"/>
                </a:lnTo>
                <a:close/>
                <a:moveTo>
                  <a:pt x="557" y="26"/>
                </a:moveTo>
                <a:lnTo>
                  <a:pt x="519" y="64"/>
                </a:lnTo>
                <a:lnTo>
                  <a:pt x="536" y="81"/>
                </a:lnTo>
                <a:lnTo>
                  <a:pt x="516" y="101"/>
                </a:lnTo>
                <a:lnTo>
                  <a:pt x="538" y="123"/>
                </a:lnTo>
                <a:lnTo>
                  <a:pt x="559" y="103"/>
                </a:lnTo>
                <a:lnTo>
                  <a:pt x="576" y="121"/>
                </a:lnTo>
                <a:lnTo>
                  <a:pt x="613" y="83"/>
                </a:lnTo>
                <a:lnTo>
                  <a:pt x="557" y="26"/>
                </a:lnTo>
                <a:close/>
                <a:moveTo>
                  <a:pt x="307" y="80"/>
                </a:moveTo>
                <a:cubicBezTo>
                  <a:pt x="462" y="80"/>
                  <a:pt x="587" y="205"/>
                  <a:pt x="587" y="360"/>
                </a:cubicBezTo>
                <a:cubicBezTo>
                  <a:pt x="587" y="514"/>
                  <a:pt x="462" y="639"/>
                  <a:pt x="307" y="639"/>
                </a:cubicBezTo>
                <a:cubicBezTo>
                  <a:pt x="152" y="639"/>
                  <a:pt x="27" y="514"/>
                  <a:pt x="27" y="360"/>
                </a:cubicBezTo>
                <a:cubicBezTo>
                  <a:pt x="27" y="205"/>
                  <a:pt x="152" y="80"/>
                  <a:pt x="307" y="80"/>
                </a:cubicBezTo>
                <a:close/>
                <a:moveTo>
                  <a:pt x="307" y="133"/>
                </a:moveTo>
                <a:cubicBezTo>
                  <a:pt x="299" y="133"/>
                  <a:pt x="293" y="139"/>
                  <a:pt x="293" y="146"/>
                </a:cubicBezTo>
                <a:lnTo>
                  <a:pt x="293" y="322"/>
                </a:lnTo>
                <a:cubicBezTo>
                  <a:pt x="277" y="328"/>
                  <a:pt x="267" y="343"/>
                  <a:pt x="267" y="360"/>
                </a:cubicBezTo>
                <a:cubicBezTo>
                  <a:pt x="267" y="376"/>
                  <a:pt x="277" y="392"/>
                  <a:pt x="293" y="397"/>
                </a:cubicBezTo>
                <a:lnTo>
                  <a:pt x="293" y="426"/>
                </a:lnTo>
                <a:cubicBezTo>
                  <a:pt x="293" y="444"/>
                  <a:pt x="320" y="444"/>
                  <a:pt x="320" y="426"/>
                </a:cubicBezTo>
                <a:lnTo>
                  <a:pt x="320" y="397"/>
                </a:lnTo>
                <a:cubicBezTo>
                  <a:pt x="336" y="392"/>
                  <a:pt x="347" y="376"/>
                  <a:pt x="347" y="360"/>
                </a:cubicBezTo>
                <a:cubicBezTo>
                  <a:pt x="347" y="343"/>
                  <a:pt x="336" y="328"/>
                  <a:pt x="320" y="322"/>
                </a:cubicBezTo>
                <a:lnTo>
                  <a:pt x="320" y="146"/>
                </a:lnTo>
                <a:cubicBezTo>
                  <a:pt x="320" y="139"/>
                  <a:pt x="314" y="132"/>
                  <a:pt x="307" y="133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5" name="Speech Bubble">
            <a:extLst>
              <a:ext uri="{FF2B5EF4-FFF2-40B4-BE49-F238E27FC236}">
                <a16:creationId xmlns:a16="http://schemas.microsoft.com/office/drawing/2014/main" id="{891C550E-1EDB-497A-8BAB-3B1F6E1F47B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363131" y="4540380"/>
            <a:ext cx="148421" cy="143684"/>
          </a:xfrm>
          <a:custGeom>
            <a:avLst/>
            <a:gdLst>
              <a:gd name="T0" fmla="*/ 305 w 611"/>
              <a:gd name="T1" fmla="*/ 0 h 587"/>
              <a:gd name="T2" fmla="*/ 0 w 611"/>
              <a:gd name="T3" fmla="*/ 265 h 587"/>
              <a:gd name="T4" fmla="*/ 119 w 611"/>
              <a:gd name="T5" fmla="*/ 475 h 587"/>
              <a:gd name="T6" fmla="*/ 68 w 611"/>
              <a:gd name="T7" fmla="*/ 584 h 587"/>
              <a:gd name="T8" fmla="*/ 229 w 611"/>
              <a:gd name="T9" fmla="*/ 522 h 587"/>
              <a:gd name="T10" fmla="*/ 305 w 611"/>
              <a:gd name="T11" fmla="*/ 531 h 587"/>
              <a:gd name="T12" fmla="*/ 611 w 611"/>
              <a:gd name="T13" fmla="*/ 265 h 587"/>
              <a:gd name="T14" fmla="*/ 305 w 611"/>
              <a:gd name="T15" fmla="*/ 0 h 587"/>
              <a:gd name="T16" fmla="*/ 305 w 611"/>
              <a:gd name="T17" fmla="*/ 24 h 587"/>
              <a:gd name="T18" fmla="*/ 586 w 611"/>
              <a:gd name="T19" fmla="*/ 265 h 587"/>
              <a:gd name="T20" fmla="*/ 305 w 611"/>
              <a:gd name="T21" fmla="*/ 506 h 587"/>
              <a:gd name="T22" fmla="*/ 221 w 611"/>
              <a:gd name="T23" fmla="*/ 495 h 587"/>
              <a:gd name="T24" fmla="*/ 116 w 611"/>
              <a:gd name="T25" fmla="*/ 555 h 587"/>
              <a:gd name="T26" fmla="*/ 139 w 611"/>
              <a:gd name="T27" fmla="*/ 503 h 587"/>
              <a:gd name="T28" fmla="*/ 144 w 611"/>
              <a:gd name="T29" fmla="*/ 463 h 587"/>
              <a:gd name="T30" fmla="*/ 24 w 611"/>
              <a:gd name="T31" fmla="*/ 265 h 587"/>
              <a:gd name="T32" fmla="*/ 305 w 611"/>
              <a:gd name="T33" fmla="*/ 24 h 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11" h="587">
                <a:moveTo>
                  <a:pt x="305" y="0"/>
                </a:moveTo>
                <a:cubicBezTo>
                  <a:pt x="137" y="0"/>
                  <a:pt x="0" y="118"/>
                  <a:pt x="0" y="265"/>
                </a:cubicBezTo>
                <a:cubicBezTo>
                  <a:pt x="0" y="351"/>
                  <a:pt x="47" y="426"/>
                  <a:pt x="119" y="475"/>
                </a:cubicBezTo>
                <a:cubicBezTo>
                  <a:pt x="117" y="518"/>
                  <a:pt x="88" y="557"/>
                  <a:pt x="68" y="584"/>
                </a:cubicBezTo>
                <a:cubicBezTo>
                  <a:pt x="128" y="587"/>
                  <a:pt x="189" y="568"/>
                  <a:pt x="229" y="522"/>
                </a:cubicBezTo>
                <a:cubicBezTo>
                  <a:pt x="254" y="527"/>
                  <a:pt x="279" y="531"/>
                  <a:pt x="305" y="531"/>
                </a:cubicBezTo>
                <a:cubicBezTo>
                  <a:pt x="473" y="531"/>
                  <a:pt x="611" y="413"/>
                  <a:pt x="611" y="265"/>
                </a:cubicBezTo>
                <a:cubicBezTo>
                  <a:pt x="611" y="118"/>
                  <a:pt x="473" y="0"/>
                  <a:pt x="305" y="0"/>
                </a:cubicBezTo>
                <a:close/>
                <a:moveTo>
                  <a:pt x="305" y="24"/>
                </a:moveTo>
                <a:cubicBezTo>
                  <a:pt x="462" y="24"/>
                  <a:pt x="586" y="133"/>
                  <a:pt x="586" y="265"/>
                </a:cubicBezTo>
                <a:cubicBezTo>
                  <a:pt x="586" y="397"/>
                  <a:pt x="462" y="506"/>
                  <a:pt x="305" y="506"/>
                </a:cubicBezTo>
                <a:cubicBezTo>
                  <a:pt x="274" y="505"/>
                  <a:pt x="248" y="502"/>
                  <a:pt x="221" y="495"/>
                </a:cubicBezTo>
                <a:cubicBezTo>
                  <a:pt x="184" y="538"/>
                  <a:pt x="153" y="548"/>
                  <a:pt x="116" y="555"/>
                </a:cubicBezTo>
                <a:cubicBezTo>
                  <a:pt x="127" y="535"/>
                  <a:pt x="135" y="517"/>
                  <a:pt x="139" y="503"/>
                </a:cubicBezTo>
                <a:cubicBezTo>
                  <a:pt x="143" y="490"/>
                  <a:pt x="144" y="476"/>
                  <a:pt x="144" y="463"/>
                </a:cubicBezTo>
                <a:cubicBezTo>
                  <a:pt x="69" y="408"/>
                  <a:pt x="26" y="337"/>
                  <a:pt x="24" y="265"/>
                </a:cubicBezTo>
                <a:cubicBezTo>
                  <a:pt x="24" y="133"/>
                  <a:pt x="149" y="24"/>
                  <a:pt x="305" y="24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3A61B7ED-C732-4244-BD39-F7036FC4F533}"/>
              </a:ext>
            </a:extLst>
          </p:cNvPr>
          <p:cNvSpPr/>
          <p:nvPr/>
        </p:nvSpPr>
        <p:spPr>
          <a:xfrm>
            <a:off x="5257939" y="4046589"/>
            <a:ext cx="311207" cy="31120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9" name="Phone">
            <a:extLst>
              <a:ext uri="{FF2B5EF4-FFF2-40B4-BE49-F238E27FC236}">
                <a16:creationId xmlns:a16="http://schemas.microsoft.com/office/drawing/2014/main" id="{5DEAC83E-0721-4C2E-997E-02F46C772B4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353128" y="4122582"/>
            <a:ext cx="165100" cy="163513"/>
          </a:xfrm>
          <a:custGeom>
            <a:avLst/>
            <a:gdLst>
              <a:gd name="T0" fmla="*/ 133 w 673"/>
              <a:gd name="T1" fmla="*/ 1 h 668"/>
              <a:gd name="T2" fmla="*/ 98 w 673"/>
              <a:gd name="T3" fmla="*/ 11 h 668"/>
              <a:gd name="T4" fmla="*/ 15 w 673"/>
              <a:gd name="T5" fmla="*/ 88 h 668"/>
              <a:gd name="T6" fmla="*/ 1 w 673"/>
              <a:gd name="T7" fmla="*/ 121 h 668"/>
              <a:gd name="T8" fmla="*/ 29 w 673"/>
              <a:gd name="T9" fmla="*/ 226 h 668"/>
              <a:gd name="T10" fmla="*/ 207 w 673"/>
              <a:gd name="T11" fmla="*/ 461 h 668"/>
              <a:gd name="T12" fmla="*/ 442 w 673"/>
              <a:gd name="T13" fmla="*/ 639 h 668"/>
              <a:gd name="T14" fmla="*/ 547 w 673"/>
              <a:gd name="T15" fmla="*/ 667 h 668"/>
              <a:gd name="T16" fmla="*/ 547 w 673"/>
              <a:gd name="T17" fmla="*/ 667 h 668"/>
              <a:gd name="T18" fmla="*/ 580 w 673"/>
              <a:gd name="T19" fmla="*/ 653 h 668"/>
              <a:gd name="T20" fmla="*/ 611 w 673"/>
              <a:gd name="T21" fmla="*/ 625 h 668"/>
              <a:gd name="T22" fmla="*/ 657 w 673"/>
              <a:gd name="T23" fmla="*/ 570 h 668"/>
              <a:gd name="T24" fmla="*/ 657 w 673"/>
              <a:gd name="T25" fmla="*/ 570 h 668"/>
              <a:gd name="T26" fmla="*/ 653 w 673"/>
              <a:gd name="T27" fmla="*/ 507 h 668"/>
              <a:gd name="T28" fmla="*/ 516 w 673"/>
              <a:gd name="T29" fmla="*/ 417 h 668"/>
              <a:gd name="T30" fmla="*/ 466 w 673"/>
              <a:gd name="T31" fmla="*/ 421 h 668"/>
              <a:gd name="T32" fmla="*/ 405 w 673"/>
              <a:gd name="T33" fmla="*/ 455 h 668"/>
              <a:gd name="T34" fmla="*/ 302 w 673"/>
              <a:gd name="T35" fmla="*/ 366 h 668"/>
              <a:gd name="T36" fmla="*/ 213 w 673"/>
              <a:gd name="T37" fmla="*/ 264 h 668"/>
              <a:gd name="T38" fmla="*/ 248 w 673"/>
              <a:gd name="T39" fmla="*/ 203 h 668"/>
              <a:gd name="T40" fmla="*/ 251 w 673"/>
              <a:gd name="T41" fmla="*/ 152 h 668"/>
              <a:gd name="T42" fmla="*/ 206 w 673"/>
              <a:gd name="T43" fmla="*/ 83 h 668"/>
              <a:gd name="T44" fmla="*/ 161 w 673"/>
              <a:gd name="T45" fmla="*/ 15 h 668"/>
              <a:gd name="T46" fmla="*/ 133 w 673"/>
              <a:gd name="T47" fmla="*/ 1 h 668"/>
              <a:gd name="T48" fmla="*/ 139 w 673"/>
              <a:gd name="T49" fmla="*/ 31 h 668"/>
              <a:gd name="T50" fmla="*/ 183 w 673"/>
              <a:gd name="T51" fmla="*/ 97 h 668"/>
              <a:gd name="T52" fmla="*/ 228 w 673"/>
              <a:gd name="T53" fmla="*/ 166 h 668"/>
              <a:gd name="T54" fmla="*/ 224 w 673"/>
              <a:gd name="T55" fmla="*/ 190 h 668"/>
              <a:gd name="T56" fmla="*/ 182 w 673"/>
              <a:gd name="T57" fmla="*/ 264 h 668"/>
              <a:gd name="T58" fmla="*/ 284 w 673"/>
              <a:gd name="T59" fmla="*/ 385 h 668"/>
              <a:gd name="T60" fmla="*/ 404 w 673"/>
              <a:gd name="T61" fmla="*/ 486 h 668"/>
              <a:gd name="T62" fmla="*/ 478 w 673"/>
              <a:gd name="T63" fmla="*/ 444 h 668"/>
              <a:gd name="T64" fmla="*/ 503 w 673"/>
              <a:gd name="T65" fmla="*/ 440 h 668"/>
              <a:gd name="T66" fmla="*/ 637 w 673"/>
              <a:gd name="T67" fmla="*/ 529 h 668"/>
              <a:gd name="T68" fmla="*/ 635 w 673"/>
              <a:gd name="T69" fmla="*/ 555 h 668"/>
              <a:gd name="T70" fmla="*/ 635 w 673"/>
              <a:gd name="T71" fmla="*/ 555 h 668"/>
              <a:gd name="T72" fmla="*/ 635 w 673"/>
              <a:gd name="T73" fmla="*/ 555 h 668"/>
              <a:gd name="T74" fmla="*/ 592 w 673"/>
              <a:gd name="T75" fmla="*/ 606 h 668"/>
              <a:gd name="T76" fmla="*/ 564 w 673"/>
              <a:gd name="T77" fmla="*/ 632 h 668"/>
              <a:gd name="T78" fmla="*/ 548 w 673"/>
              <a:gd name="T79" fmla="*/ 641 h 668"/>
              <a:gd name="T80" fmla="*/ 453 w 673"/>
              <a:gd name="T81" fmla="*/ 615 h 668"/>
              <a:gd name="T82" fmla="*/ 226 w 673"/>
              <a:gd name="T83" fmla="*/ 442 h 668"/>
              <a:gd name="T84" fmla="*/ 226 w 673"/>
              <a:gd name="T85" fmla="*/ 442 h 668"/>
              <a:gd name="T86" fmla="*/ 226 w 673"/>
              <a:gd name="T87" fmla="*/ 442 h 668"/>
              <a:gd name="T88" fmla="*/ 53 w 673"/>
              <a:gd name="T89" fmla="*/ 215 h 668"/>
              <a:gd name="T90" fmla="*/ 28 w 673"/>
              <a:gd name="T91" fmla="*/ 120 h 668"/>
              <a:gd name="T92" fmla="*/ 36 w 673"/>
              <a:gd name="T93" fmla="*/ 104 h 668"/>
              <a:gd name="T94" fmla="*/ 62 w 673"/>
              <a:gd name="T95" fmla="*/ 76 h 668"/>
              <a:gd name="T96" fmla="*/ 113 w 673"/>
              <a:gd name="T97" fmla="*/ 33 h 668"/>
              <a:gd name="T98" fmla="*/ 139 w 673"/>
              <a:gd name="T99" fmla="*/ 31 h 6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673" h="668">
                <a:moveTo>
                  <a:pt x="133" y="1"/>
                </a:moveTo>
                <a:cubicBezTo>
                  <a:pt x="122" y="0"/>
                  <a:pt x="110" y="3"/>
                  <a:pt x="98" y="11"/>
                </a:cubicBezTo>
                <a:cubicBezTo>
                  <a:pt x="67" y="36"/>
                  <a:pt x="37" y="58"/>
                  <a:pt x="15" y="88"/>
                </a:cubicBezTo>
                <a:cubicBezTo>
                  <a:pt x="7" y="98"/>
                  <a:pt x="0" y="108"/>
                  <a:pt x="1" y="121"/>
                </a:cubicBezTo>
                <a:cubicBezTo>
                  <a:pt x="1" y="133"/>
                  <a:pt x="3" y="170"/>
                  <a:pt x="29" y="226"/>
                </a:cubicBezTo>
                <a:cubicBezTo>
                  <a:pt x="55" y="283"/>
                  <a:pt x="107" y="360"/>
                  <a:pt x="207" y="461"/>
                </a:cubicBezTo>
                <a:cubicBezTo>
                  <a:pt x="308" y="561"/>
                  <a:pt x="386" y="613"/>
                  <a:pt x="442" y="639"/>
                </a:cubicBezTo>
                <a:cubicBezTo>
                  <a:pt x="498" y="666"/>
                  <a:pt x="535" y="667"/>
                  <a:pt x="547" y="667"/>
                </a:cubicBezTo>
                <a:lnTo>
                  <a:pt x="547" y="667"/>
                </a:lnTo>
                <a:cubicBezTo>
                  <a:pt x="560" y="668"/>
                  <a:pt x="570" y="661"/>
                  <a:pt x="580" y="653"/>
                </a:cubicBezTo>
                <a:cubicBezTo>
                  <a:pt x="590" y="646"/>
                  <a:pt x="601" y="635"/>
                  <a:pt x="611" y="625"/>
                </a:cubicBezTo>
                <a:cubicBezTo>
                  <a:pt x="632" y="604"/>
                  <a:pt x="650" y="581"/>
                  <a:pt x="657" y="570"/>
                </a:cubicBezTo>
                <a:lnTo>
                  <a:pt x="657" y="570"/>
                </a:lnTo>
                <a:cubicBezTo>
                  <a:pt x="673" y="547"/>
                  <a:pt x="670" y="520"/>
                  <a:pt x="653" y="507"/>
                </a:cubicBezTo>
                <a:cubicBezTo>
                  <a:pt x="607" y="478"/>
                  <a:pt x="563" y="446"/>
                  <a:pt x="516" y="417"/>
                </a:cubicBezTo>
                <a:cubicBezTo>
                  <a:pt x="501" y="408"/>
                  <a:pt x="482" y="412"/>
                  <a:pt x="466" y="421"/>
                </a:cubicBezTo>
                <a:cubicBezTo>
                  <a:pt x="452" y="428"/>
                  <a:pt x="414" y="450"/>
                  <a:pt x="405" y="455"/>
                </a:cubicBezTo>
                <a:cubicBezTo>
                  <a:pt x="398" y="451"/>
                  <a:pt x="367" y="431"/>
                  <a:pt x="302" y="366"/>
                </a:cubicBezTo>
                <a:cubicBezTo>
                  <a:pt x="237" y="301"/>
                  <a:pt x="218" y="270"/>
                  <a:pt x="213" y="264"/>
                </a:cubicBezTo>
                <a:cubicBezTo>
                  <a:pt x="219" y="254"/>
                  <a:pt x="240" y="216"/>
                  <a:pt x="248" y="203"/>
                </a:cubicBezTo>
                <a:cubicBezTo>
                  <a:pt x="258" y="184"/>
                  <a:pt x="259" y="165"/>
                  <a:pt x="251" y="152"/>
                </a:cubicBezTo>
                <a:cubicBezTo>
                  <a:pt x="234" y="126"/>
                  <a:pt x="220" y="104"/>
                  <a:pt x="206" y="83"/>
                </a:cubicBezTo>
                <a:cubicBezTo>
                  <a:pt x="185" y="52"/>
                  <a:pt x="166" y="22"/>
                  <a:pt x="161" y="15"/>
                </a:cubicBezTo>
                <a:cubicBezTo>
                  <a:pt x="155" y="7"/>
                  <a:pt x="145" y="1"/>
                  <a:pt x="133" y="1"/>
                </a:cubicBezTo>
                <a:close/>
                <a:moveTo>
                  <a:pt x="139" y="31"/>
                </a:moveTo>
                <a:cubicBezTo>
                  <a:pt x="142" y="34"/>
                  <a:pt x="163" y="66"/>
                  <a:pt x="183" y="97"/>
                </a:cubicBezTo>
                <a:cubicBezTo>
                  <a:pt x="204" y="128"/>
                  <a:pt x="225" y="160"/>
                  <a:pt x="228" y="166"/>
                </a:cubicBezTo>
                <a:cubicBezTo>
                  <a:pt x="231" y="176"/>
                  <a:pt x="228" y="182"/>
                  <a:pt x="224" y="190"/>
                </a:cubicBezTo>
                <a:cubicBezTo>
                  <a:pt x="210" y="216"/>
                  <a:pt x="195" y="242"/>
                  <a:pt x="182" y="264"/>
                </a:cubicBezTo>
                <a:cubicBezTo>
                  <a:pt x="224" y="325"/>
                  <a:pt x="242" y="342"/>
                  <a:pt x="284" y="385"/>
                </a:cubicBezTo>
                <a:cubicBezTo>
                  <a:pt x="321" y="421"/>
                  <a:pt x="359" y="459"/>
                  <a:pt x="404" y="486"/>
                </a:cubicBezTo>
                <a:cubicBezTo>
                  <a:pt x="429" y="472"/>
                  <a:pt x="453" y="458"/>
                  <a:pt x="478" y="444"/>
                </a:cubicBezTo>
                <a:cubicBezTo>
                  <a:pt x="486" y="439"/>
                  <a:pt x="495" y="440"/>
                  <a:pt x="503" y="440"/>
                </a:cubicBezTo>
                <a:cubicBezTo>
                  <a:pt x="513" y="447"/>
                  <a:pt x="630" y="524"/>
                  <a:pt x="637" y="529"/>
                </a:cubicBezTo>
                <a:cubicBezTo>
                  <a:pt x="639" y="530"/>
                  <a:pt x="645" y="541"/>
                  <a:pt x="635" y="555"/>
                </a:cubicBezTo>
                <a:lnTo>
                  <a:pt x="635" y="555"/>
                </a:lnTo>
                <a:lnTo>
                  <a:pt x="635" y="555"/>
                </a:lnTo>
                <a:cubicBezTo>
                  <a:pt x="630" y="563"/>
                  <a:pt x="611" y="586"/>
                  <a:pt x="592" y="606"/>
                </a:cubicBezTo>
                <a:cubicBezTo>
                  <a:pt x="582" y="616"/>
                  <a:pt x="572" y="626"/>
                  <a:pt x="564" y="632"/>
                </a:cubicBezTo>
                <a:cubicBezTo>
                  <a:pt x="556" y="638"/>
                  <a:pt x="548" y="641"/>
                  <a:pt x="548" y="641"/>
                </a:cubicBezTo>
                <a:cubicBezTo>
                  <a:pt x="535" y="640"/>
                  <a:pt x="506" y="640"/>
                  <a:pt x="453" y="615"/>
                </a:cubicBezTo>
                <a:cubicBezTo>
                  <a:pt x="400" y="590"/>
                  <a:pt x="325" y="541"/>
                  <a:pt x="226" y="442"/>
                </a:cubicBezTo>
                <a:lnTo>
                  <a:pt x="226" y="442"/>
                </a:lnTo>
                <a:lnTo>
                  <a:pt x="226" y="442"/>
                </a:lnTo>
                <a:cubicBezTo>
                  <a:pt x="127" y="343"/>
                  <a:pt x="78" y="268"/>
                  <a:pt x="53" y="215"/>
                </a:cubicBezTo>
                <a:cubicBezTo>
                  <a:pt x="28" y="162"/>
                  <a:pt x="28" y="133"/>
                  <a:pt x="28" y="120"/>
                </a:cubicBezTo>
                <a:cubicBezTo>
                  <a:pt x="28" y="120"/>
                  <a:pt x="30" y="113"/>
                  <a:pt x="36" y="104"/>
                </a:cubicBezTo>
                <a:cubicBezTo>
                  <a:pt x="43" y="96"/>
                  <a:pt x="52" y="86"/>
                  <a:pt x="62" y="76"/>
                </a:cubicBezTo>
                <a:cubicBezTo>
                  <a:pt x="82" y="57"/>
                  <a:pt x="105" y="39"/>
                  <a:pt x="113" y="33"/>
                </a:cubicBezTo>
                <a:cubicBezTo>
                  <a:pt x="123" y="26"/>
                  <a:pt x="132" y="24"/>
                  <a:pt x="139" y="31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B658FF29-E34A-4127-A4E9-5948E4593658}"/>
              </a:ext>
            </a:extLst>
          </p:cNvPr>
          <p:cNvGrpSpPr/>
          <p:nvPr/>
        </p:nvGrpSpPr>
        <p:grpSpPr>
          <a:xfrm>
            <a:off x="3325418" y="1571227"/>
            <a:ext cx="214982" cy="214982"/>
            <a:chOff x="10200384" y="2500759"/>
            <a:chExt cx="214982" cy="214982"/>
          </a:xfrm>
        </p:grpSpPr>
        <p:sp>
          <p:nvSpPr>
            <p:cNvPr id="129" name="눈물 방울 128">
              <a:extLst>
                <a:ext uri="{FF2B5EF4-FFF2-40B4-BE49-F238E27FC236}">
                  <a16:creationId xmlns:a16="http://schemas.microsoft.com/office/drawing/2014/main" id="{0D45BE9F-A383-4C8E-8819-F2E9DBF3E252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id="{1200B7E2-9394-4A95-BDE5-C534592ED1C5}"/>
                </a:ext>
              </a:extLst>
            </p:cNvPr>
            <p:cNvSpPr/>
            <p:nvPr/>
          </p:nvSpPr>
          <p:spPr>
            <a:xfrm>
              <a:off x="10266175" y="2527705"/>
              <a:ext cx="83403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A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E3F43D14-C1F4-469C-9746-CDAA17AE3615}"/>
              </a:ext>
            </a:extLst>
          </p:cNvPr>
          <p:cNvSpPr/>
          <p:nvPr/>
        </p:nvSpPr>
        <p:spPr>
          <a:xfrm>
            <a:off x="342464" y="1515162"/>
            <a:ext cx="2305845" cy="4540581"/>
          </a:xfrm>
          <a:prstGeom prst="rect">
            <a:avLst/>
          </a:prstGeom>
          <a:noFill/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ko-KR" sz="8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37" name="그룹 236">
            <a:extLst>
              <a:ext uri="{FF2B5EF4-FFF2-40B4-BE49-F238E27FC236}">
                <a16:creationId xmlns:a16="http://schemas.microsoft.com/office/drawing/2014/main" id="{4B11BB88-880F-4CE7-83FE-D91E3DEF84FF}"/>
              </a:ext>
            </a:extLst>
          </p:cNvPr>
          <p:cNvGrpSpPr/>
          <p:nvPr/>
        </p:nvGrpSpPr>
        <p:grpSpPr>
          <a:xfrm>
            <a:off x="344824" y="5732928"/>
            <a:ext cx="2305845" cy="358471"/>
            <a:chOff x="2783682" y="5555817"/>
            <a:chExt cx="2305845" cy="358471"/>
          </a:xfrm>
        </p:grpSpPr>
        <p:grpSp>
          <p:nvGrpSpPr>
            <p:cNvPr id="238" name="그룹 237">
              <a:extLst>
                <a:ext uri="{FF2B5EF4-FFF2-40B4-BE49-F238E27FC236}">
                  <a16:creationId xmlns:a16="http://schemas.microsoft.com/office/drawing/2014/main" id="{28E28897-4D60-403C-96E1-AC6D83CA4725}"/>
                </a:ext>
              </a:extLst>
            </p:cNvPr>
            <p:cNvGrpSpPr/>
            <p:nvPr/>
          </p:nvGrpSpPr>
          <p:grpSpPr>
            <a:xfrm>
              <a:off x="2783682" y="5555817"/>
              <a:ext cx="2305845" cy="358471"/>
              <a:chOff x="304164" y="5567600"/>
              <a:chExt cx="2305845" cy="358471"/>
            </a:xfrm>
          </p:grpSpPr>
          <p:sp>
            <p:nvSpPr>
              <p:cNvPr id="255" name="직사각형 254">
                <a:extLst>
                  <a:ext uri="{FF2B5EF4-FFF2-40B4-BE49-F238E27FC236}">
                    <a16:creationId xmlns:a16="http://schemas.microsoft.com/office/drawing/2014/main" id="{AAC8E709-C435-4C37-9AA6-4F6FDE44C856}"/>
                  </a:ext>
                </a:extLst>
              </p:cNvPr>
              <p:cNvSpPr/>
              <p:nvPr/>
            </p:nvSpPr>
            <p:spPr>
              <a:xfrm>
                <a:off x="304164" y="5567600"/>
                <a:ext cx="2305845" cy="32314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18000" rtlCol="0" anchor="b"/>
              <a:lstStyle/>
              <a:p>
                <a:pPr algn="ctr"/>
                <a:endPara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56" name="TextBox 255">
                <a:extLst>
                  <a:ext uri="{FF2B5EF4-FFF2-40B4-BE49-F238E27FC236}">
                    <a16:creationId xmlns:a16="http://schemas.microsoft.com/office/drawing/2014/main" id="{501A4E9C-7F3D-49D3-B8A0-DD513A0B8517}"/>
                  </a:ext>
                </a:extLst>
              </p:cNvPr>
              <p:cNvSpPr txBox="1"/>
              <p:nvPr/>
            </p:nvSpPr>
            <p:spPr>
              <a:xfrm>
                <a:off x="2146871" y="5749045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전체메뉴</a:t>
                </a:r>
              </a:p>
            </p:txBody>
          </p:sp>
          <p:sp>
            <p:nvSpPr>
              <p:cNvPr id="257" name="TextBox 256">
                <a:extLst>
                  <a:ext uri="{FF2B5EF4-FFF2-40B4-BE49-F238E27FC236}">
                    <a16:creationId xmlns:a16="http://schemas.microsoft.com/office/drawing/2014/main" id="{B138A728-46BF-40A9-BCFA-D5ED66D38584}"/>
                  </a:ext>
                </a:extLst>
              </p:cNvPr>
              <p:cNvSpPr txBox="1"/>
              <p:nvPr/>
            </p:nvSpPr>
            <p:spPr>
              <a:xfrm>
                <a:off x="1175516" y="5749045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학습자료실</a:t>
                </a:r>
              </a:p>
            </p:txBody>
          </p:sp>
          <p:sp>
            <p:nvSpPr>
              <p:cNvPr id="258" name="TextBox 257">
                <a:extLst>
                  <a:ext uri="{FF2B5EF4-FFF2-40B4-BE49-F238E27FC236}">
                    <a16:creationId xmlns:a16="http://schemas.microsoft.com/office/drawing/2014/main" id="{B4FC4A89-858E-4E27-BD62-4A76FD8EADF8}"/>
                  </a:ext>
                </a:extLst>
              </p:cNvPr>
              <p:cNvSpPr txBox="1"/>
              <p:nvPr/>
            </p:nvSpPr>
            <p:spPr>
              <a:xfrm>
                <a:off x="705805" y="5749722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>
                    <a:solidFill>
                      <a:srgbClr val="005AAA"/>
                    </a:solidFill>
                  </a:rPr>
                  <a:t>학습현황</a:t>
                </a:r>
              </a:p>
            </p:txBody>
          </p:sp>
          <p:sp>
            <p:nvSpPr>
              <p:cNvPr id="264" name="TextBox 263">
                <a:extLst>
                  <a:ext uri="{FF2B5EF4-FFF2-40B4-BE49-F238E27FC236}">
                    <a16:creationId xmlns:a16="http://schemas.microsoft.com/office/drawing/2014/main" id="{AF796A36-C4B6-4D0D-B352-52DFAB766488}"/>
                  </a:ext>
                </a:extLst>
              </p:cNvPr>
              <p:cNvSpPr txBox="1"/>
              <p:nvPr/>
            </p:nvSpPr>
            <p:spPr>
              <a:xfrm>
                <a:off x="441082" y="5756794"/>
                <a:ext cx="24878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홈</a:t>
                </a:r>
              </a:p>
            </p:txBody>
          </p:sp>
          <p:sp>
            <p:nvSpPr>
              <p:cNvPr id="265" name="TextBox 264">
                <a:extLst>
                  <a:ext uri="{FF2B5EF4-FFF2-40B4-BE49-F238E27FC236}">
                    <a16:creationId xmlns:a16="http://schemas.microsoft.com/office/drawing/2014/main" id="{8E82FB3F-9EA1-483A-81B3-C95ECC941D18}"/>
                  </a:ext>
                </a:extLst>
              </p:cNvPr>
              <p:cNvSpPr txBox="1"/>
              <p:nvPr/>
            </p:nvSpPr>
            <p:spPr>
              <a:xfrm>
                <a:off x="1622063" y="5749045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마이페이지</a:t>
                </a:r>
              </a:p>
            </p:txBody>
          </p:sp>
          <p:sp>
            <p:nvSpPr>
              <p:cNvPr id="266" name="타원 265">
                <a:extLst>
                  <a:ext uri="{FF2B5EF4-FFF2-40B4-BE49-F238E27FC236}">
                    <a16:creationId xmlns:a16="http://schemas.microsoft.com/office/drawing/2014/main" id="{E9EFCA87-1EB6-47F4-8C6F-A282026CB1A8}"/>
                  </a:ext>
                </a:extLst>
              </p:cNvPr>
              <p:cNvSpPr/>
              <p:nvPr/>
            </p:nvSpPr>
            <p:spPr>
              <a:xfrm>
                <a:off x="1330542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7" name="타원 266">
                <a:extLst>
                  <a:ext uri="{FF2B5EF4-FFF2-40B4-BE49-F238E27FC236}">
                    <a16:creationId xmlns:a16="http://schemas.microsoft.com/office/drawing/2014/main" id="{34418EDE-6A81-49A3-AE8C-A3AF4D451BE0}"/>
                  </a:ext>
                </a:extLst>
              </p:cNvPr>
              <p:cNvSpPr/>
              <p:nvPr/>
            </p:nvSpPr>
            <p:spPr>
              <a:xfrm>
                <a:off x="1773284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8" name="타원 267">
                <a:extLst>
                  <a:ext uri="{FF2B5EF4-FFF2-40B4-BE49-F238E27FC236}">
                    <a16:creationId xmlns:a16="http://schemas.microsoft.com/office/drawing/2014/main" id="{86B2F792-F12A-4D55-A28B-3A600C9DFA5A}"/>
                  </a:ext>
                </a:extLst>
              </p:cNvPr>
              <p:cNvSpPr/>
              <p:nvPr/>
            </p:nvSpPr>
            <p:spPr>
              <a:xfrm>
                <a:off x="836949" y="5596584"/>
                <a:ext cx="184177" cy="184177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rgbClr val="005AA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40" name="Menu">
              <a:extLst>
                <a:ext uri="{FF2B5EF4-FFF2-40B4-BE49-F238E27FC236}">
                  <a16:creationId xmlns:a16="http://schemas.microsoft.com/office/drawing/2014/main" id="{B64C5767-C9C3-461A-9808-02883AF47DB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40790" y="5607885"/>
              <a:ext cx="147591" cy="94054"/>
            </a:xfrm>
            <a:custGeom>
              <a:avLst/>
              <a:gdLst>
                <a:gd name="T0" fmla="*/ 0 w 667"/>
                <a:gd name="T1" fmla="*/ 0 h 426"/>
                <a:gd name="T2" fmla="*/ 0 w 667"/>
                <a:gd name="T3" fmla="*/ 26 h 426"/>
                <a:gd name="T4" fmla="*/ 667 w 667"/>
                <a:gd name="T5" fmla="*/ 26 h 426"/>
                <a:gd name="T6" fmla="*/ 667 w 667"/>
                <a:gd name="T7" fmla="*/ 0 h 426"/>
                <a:gd name="T8" fmla="*/ 0 w 667"/>
                <a:gd name="T9" fmla="*/ 0 h 426"/>
                <a:gd name="T10" fmla="*/ 0 w 667"/>
                <a:gd name="T11" fmla="*/ 200 h 426"/>
                <a:gd name="T12" fmla="*/ 0 w 667"/>
                <a:gd name="T13" fmla="*/ 226 h 426"/>
                <a:gd name="T14" fmla="*/ 667 w 667"/>
                <a:gd name="T15" fmla="*/ 226 h 426"/>
                <a:gd name="T16" fmla="*/ 667 w 667"/>
                <a:gd name="T17" fmla="*/ 200 h 426"/>
                <a:gd name="T18" fmla="*/ 0 w 667"/>
                <a:gd name="T19" fmla="*/ 200 h 426"/>
                <a:gd name="T20" fmla="*/ 0 w 667"/>
                <a:gd name="T21" fmla="*/ 400 h 426"/>
                <a:gd name="T22" fmla="*/ 0 w 667"/>
                <a:gd name="T23" fmla="*/ 426 h 426"/>
                <a:gd name="T24" fmla="*/ 667 w 667"/>
                <a:gd name="T25" fmla="*/ 426 h 426"/>
                <a:gd name="T26" fmla="*/ 667 w 667"/>
                <a:gd name="T27" fmla="*/ 400 h 426"/>
                <a:gd name="T28" fmla="*/ 0 w 667"/>
                <a:gd name="T29" fmla="*/ 40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7" h="426">
                  <a:moveTo>
                    <a:pt x="0" y="0"/>
                  </a:moveTo>
                  <a:lnTo>
                    <a:pt x="0" y="26"/>
                  </a:lnTo>
                  <a:lnTo>
                    <a:pt x="667" y="26"/>
                  </a:lnTo>
                  <a:lnTo>
                    <a:pt x="667" y="0"/>
                  </a:lnTo>
                  <a:lnTo>
                    <a:pt x="0" y="0"/>
                  </a:lnTo>
                  <a:close/>
                  <a:moveTo>
                    <a:pt x="0" y="200"/>
                  </a:moveTo>
                  <a:lnTo>
                    <a:pt x="0" y="226"/>
                  </a:lnTo>
                  <a:lnTo>
                    <a:pt x="667" y="226"/>
                  </a:lnTo>
                  <a:lnTo>
                    <a:pt x="667" y="200"/>
                  </a:lnTo>
                  <a:lnTo>
                    <a:pt x="0" y="200"/>
                  </a:lnTo>
                  <a:close/>
                  <a:moveTo>
                    <a:pt x="0" y="400"/>
                  </a:moveTo>
                  <a:lnTo>
                    <a:pt x="0" y="426"/>
                  </a:lnTo>
                  <a:lnTo>
                    <a:pt x="667" y="426"/>
                  </a:lnTo>
                  <a:lnTo>
                    <a:pt x="667" y="400"/>
                  </a:lnTo>
                  <a:lnTo>
                    <a:pt x="0" y="400"/>
                  </a:ln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맑은고딕"/>
                <a:cs typeface="Segoe UI" panose="020B0502040204020203" pitchFamily="34" charset="0"/>
              </a:endParaRPr>
            </a:p>
          </p:txBody>
        </p:sp>
        <p:sp>
          <p:nvSpPr>
            <p:cNvPr id="241" name="Go Home">
              <a:extLst>
                <a:ext uri="{FF2B5EF4-FFF2-40B4-BE49-F238E27FC236}">
                  <a16:creationId xmlns:a16="http://schemas.microsoft.com/office/drawing/2014/main" id="{F85C5AC5-200C-4848-9D69-47B93B983C7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957608" y="5584391"/>
              <a:ext cx="163513" cy="161925"/>
            </a:xfrm>
            <a:custGeom>
              <a:avLst/>
              <a:gdLst>
                <a:gd name="T0" fmla="*/ 331 w 667"/>
                <a:gd name="T1" fmla="*/ 0 h 666"/>
                <a:gd name="T2" fmla="*/ 324 w 667"/>
                <a:gd name="T3" fmla="*/ 5 h 666"/>
                <a:gd name="T4" fmla="*/ 5 w 667"/>
                <a:gd name="T5" fmla="*/ 336 h 666"/>
                <a:gd name="T6" fmla="*/ 6 w 667"/>
                <a:gd name="T7" fmla="*/ 355 h 666"/>
                <a:gd name="T8" fmla="*/ 25 w 667"/>
                <a:gd name="T9" fmla="*/ 355 h 666"/>
                <a:gd name="T10" fmla="*/ 67 w 667"/>
                <a:gd name="T11" fmla="*/ 311 h 666"/>
                <a:gd name="T12" fmla="*/ 67 w 667"/>
                <a:gd name="T13" fmla="*/ 666 h 666"/>
                <a:gd name="T14" fmla="*/ 600 w 667"/>
                <a:gd name="T15" fmla="*/ 666 h 666"/>
                <a:gd name="T16" fmla="*/ 600 w 667"/>
                <a:gd name="T17" fmla="*/ 311 h 666"/>
                <a:gd name="T18" fmla="*/ 642 w 667"/>
                <a:gd name="T19" fmla="*/ 355 h 666"/>
                <a:gd name="T20" fmla="*/ 661 w 667"/>
                <a:gd name="T21" fmla="*/ 355 h 666"/>
                <a:gd name="T22" fmla="*/ 662 w 667"/>
                <a:gd name="T23" fmla="*/ 336 h 666"/>
                <a:gd name="T24" fmla="*/ 343 w 667"/>
                <a:gd name="T25" fmla="*/ 5 h 666"/>
                <a:gd name="T26" fmla="*/ 331 w 667"/>
                <a:gd name="T27" fmla="*/ 0 h 666"/>
                <a:gd name="T28" fmla="*/ 333 w 667"/>
                <a:gd name="T29" fmla="*/ 33 h 666"/>
                <a:gd name="T30" fmla="*/ 573 w 667"/>
                <a:gd name="T31" fmla="*/ 283 h 666"/>
                <a:gd name="T32" fmla="*/ 573 w 667"/>
                <a:gd name="T33" fmla="*/ 640 h 666"/>
                <a:gd name="T34" fmla="*/ 427 w 667"/>
                <a:gd name="T35" fmla="*/ 640 h 666"/>
                <a:gd name="T36" fmla="*/ 427 w 667"/>
                <a:gd name="T37" fmla="*/ 360 h 666"/>
                <a:gd name="T38" fmla="*/ 240 w 667"/>
                <a:gd name="T39" fmla="*/ 360 h 666"/>
                <a:gd name="T40" fmla="*/ 240 w 667"/>
                <a:gd name="T41" fmla="*/ 640 h 666"/>
                <a:gd name="T42" fmla="*/ 93 w 667"/>
                <a:gd name="T43" fmla="*/ 640 h 666"/>
                <a:gd name="T44" fmla="*/ 93 w 667"/>
                <a:gd name="T45" fmla="*/ 283 h 666"/>
                <a:gd name="T46" fmla="*/ 333 w 667"/>
                <a:gd name="T47" fmla="*/ 33 h 666"/>
                <a:gd name="T48" fmla="*/ 467 w 667"/>
                <a:gd name="T49" fmla="*/ 66 h 666"/>
                <a:gd name="T50" fmla="*/ 467 w 667"/>
                <a:gd name="T51" fmla="*/ 107 h 666"/>
                <a:gd name="T52" fmla="*/ 493 w 667"/>
                <a:gd name="T53" fmla="*/ 134 h 666"/>
                <a:gd name="T54" fmla="*/ 493 w 667"/>
                <a:gd name="T55" fmla="*/ 93 h 666"/>
                <a:gd name="T56" fmla="*/ 520 w 667"/>
                <a:gd name="T57" fmla="*/ 93 h 666"/>
                <a:gd name="T58" fmla="*/ 520 w 667"/>
                <a:gd name="T59" fmla="*/ 162 h 666"/>
                <a:gd name="T60" fmla="*/ 547 w 667"/>
                <a:gd name="T61" fmla="*/ 190 h 666"/>
                <a:gd name="T62" fmla="*/ 547 w 667"/>
                <a:gd name="T63" fmla="*/ 66 h 666"/>
                <a:gd name="T64" fmla="*/ 467 w 667"/>
                <a:gd name="T65" fmla="*/ 66 h 666"/>
                <a:gd name="T66" fmla="*/ 267 w 667"/>
                <a:gd name="T67" fmla="*/ 386 h 666"/>
                <a:gd name="T68" fmla="*/ 400 w 667"/>
                <a:gd name="T69" fmla="*/ 386 h 666"/>
                <a:gd name="T70" fmla="*/ 400 w 667"/>
                <a:gd name="T71" fmla="*/ 640 h 666"/>
                <a:gd name="T72" fmla="*/ 267 w 667"/>
                <a:gd name="T73" fmla="*/ 640 h 666"/>
                <a:gd name="T74" fmla="*/ 267 w 667"/>
                <a:gd name="T75" fmla="*/ 38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7" h="666">
                  <a:moveTo>
                    <a:pt x="331" y="0"/>
                  </a:moveTo>
                  <a:cubicBezTo>
                    <a:pt x="328" y="1"/>
                    <a:pt x="326" y="2"/>
                    <a:pt x="324" y="5"/>
                  </a:cubicBezTo>
                  <a:lnTo>
                    <a:pt x="5" y="336"/>
                  </a:lnTo>
                  <a:cubicBezTo>
                    <a:pt x="0" y="341"/>
                    <a:pt x="1" y="350"/>
                    <a:pt x="6" y="355"/>
                  </a:cubicBezTo>
                  <a:cubicBezTo>
                    <a:pt x="11" y="360"/>
                    <a:pt x="20" y="360"/>
                    <a:pt x="25" y="355"/>
                  </a:cubicBezTo>
                  <a:lnTo>
                    <a:pt x="67" y="311"/>
                  </a:lnTo>
                  <a:lnTo>
                    <a:pt x="67" y="666"/>
                  </a:lnTo>
                  <a:lnTo>
                    <a:pt x="600" y="666"/>
                  </a:lnTo>
                  <a:lnTo>
                    <a:pt x="600" y="311"/>
                  </a:lnTo>
                  <a:lnTo>
                    <a:pt x="642" y="355"/>
                  </a:lnTo>
                  <a:cubicBezTo>
                    <a:pt x="647" y="360"/>
                    <a:pt x="656" y="360"/>
                    <a:pt x="661" y="355"/>
                  </a:cubicBezTo>
                  <a:cubicBezTo>
                    <a:pt x="666" y="350"/>
                    <a:pt x="667" y="341"/>
                    <a:pt x="662" y="336"/>
                  </a:cubicBezTo>
                  <a:lnTo>
                    <a:pt x="343" y="5"/>
                  </a:lnTo>
                  <a:cubicBezTo>
                    <a:pt x="340" y="1"/>
                    <a:pt x="335" y="0"/>
                    <a:pt x="331" y="0"/>
                  </a:cubicBezTo>
                  <a:close/>
                  <a:moveTo>
                    <a:pt x="333" y="33"/>
                  </a:moveTo>
                  <a:lnTo>
                    <a:pt x="573" y="283"/>
                  </a:lnTo>
                  <a:lnTo>
                    <a:pt x="573" y="640"/>
                  </a:lnTo>
                  <a:lnTo>
                    <a:pt x="427" y="640"/>
                  </a:lnTo>
                  <a:lnTo>
                    <a:pt x="427" y="360"/>
                  </a:lnTo>
                  <a:lnTo>
                    <a:pt x="240" y="360"/>
                  </a:lnTo>
                  <a:lnTo>
                    <a:pt x="240" y="640"/>
                  </a:lnTo>
                  <a:lnTo>
                    <a:pt x="93" y="640"/>
                  </a:lnTo>
                  <a:lnTo>
                    <a:pt x="93" y="283"/>
                  </a:lnTo>
                  <a:lnTo>
                    <a:pt x="333" y="33"/>
                  </a:lnTo>
                  <a:close/>
                  <a:moveTo>
                    <a:pt x="467" y="66"/>
                  </a:moveTo>
                  <a:lnTo>
                    <a:pt x="467" y="107"/>
                  </a:lnTo>
                  <a:lnTo>
                    <a:pt x="493" y="134"/>
                  </a:lnTo>
                  <a:lnTo>
                    <a:pt x="493" y="93"/>
                  </a:lnTo>
                  <a:lnTo>
                    <a:pt x="520" y="93"/>
                  </a:lnTo>
                  <a:lnTo>
                    <a:pt x="520" y="162"/>
                  </a:lnTo>
                  <a:lnTo>
                    <a:pt x="547" y="190"/>
                  </a:lnTo>
                  <a:lnTo>
                    <a:pt x="547" y="66"/>
                  </a:lnTo>
                  <a:lnTo>
                    <a:pt x="467" y="66"/>
                  </a:lnTo>
                  <a:close/>
                  <a:moveTo>
                    <a:pt x="267" y="386"/>
                  </a:moveTo>
                  <a:lnTo>
                    <a:pt x="400" y="386"/>
                  </a:lnTo>
                  <a:lnTo>
                    <a:pt x="400" y="640"/>
                  </a:lnTo>
                  <a:lnTo>
                    <a:pt x="267" y="640"/>
                  </a:lnTo>
                  <a:lnTo>
                    <a:pt x="267" y="386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079C198F-771C-4F01-AD72-F7950C4BA9D1}"/>
              </a:ext>
            </a:extLst>
          </p:cNvPr>
          <p:cNvSpPr/>
          <p:nvPr/>
        </p:nvSpPr>
        <p:spPr>
          <a:xfrm>
            <a:off x="326313" y="1598173"/>
            <a:ext cx="2321996" cy="4456075"/>
          </a:xfrm>
          <a:prstGeom prst="rect">
            <a:avLst/>
          </a:prstGeom>
          <a:solidFill>
            <a:srgbClr val="FFFFFF">
              <a:alpha val="60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25000"/>
              </a:lnSpc>
            </a:pPr>
            <a:endParaRPr lang="ko-KR" altLang="en-US" sz="8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19" name="사각형: 둥근 모서리 318">
            <a:extLst>
              <a:ext uri="{FF2B5EF4-FFF2-40B4-BE49-F238E27FC236}">
                <a16:creationId xmlns:a16="http://schemas.microsoft.com/office/drawing/2014/main" id="{277A40F2-BC80-4925-9490-236BB482E4E4}"/>
              </a:ext>
            </a:extLst>
          </p:cNvPr>
          <p:cNvSpPr/>
          <p:nvPr/>
        </p:nvSpPr>
        <p:spPr>
          <a:xfrm>
            <a:off x="421022" y="3140197"/>
            <a:ext cx="2172597" cy="1115605"/>
          </a:xfrm>
          <a:prstGeom prst="roundRect">
            <a:avLst>
              <a:gd name="adj" fmla="val 7528"/>
            </a:avLst>
          </a:prstGeom>
          <a:solidFill>
            <a:schemeClr val="bg1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B4A4EDC9-A756-4DB6-9062-5E2D879DD8DC}"/>
              </a:ext>
            </a:extLst>
          </p:cNvPr>
          <p:cNvSpPr txBox="1"/>
          <p:nvPr/>
        </p:nvSpPr>
        <p:spPr>
          <a:xfrm>
            <a:off x="1180070" y="1678718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학습현황</a:t>
            </a:r>
          </a:p>
        </p:txBody>
      </p:sp>
      <p:sp>
        <p:nvSpPr>
          <p:cNvPr id="321" name="사각형: 둥근 모서리 320">
            <a:extLst>
              <a:ext uri="{FF2B5EF4-FFF2-40B4-BE49-F238E27FC236}">
                <a16:creationId xmlns:a16="http://schemas.microsoft.com/office/drawing/2014/main" id="{C5196077-E4A5-417F-859C-F24E8868789D}"/>
              </a:ext>
            </a:extLst>
          </p:cNvPr>
          <p:cNvSpPr/>
          <p:nvPr/>
        </p:nvSpPr>
        <p:spPr>
          <a:xfrm>
            <a:off x="351704" y="1988519"/>
            <a:ext cx="2305708" cy="66581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132F7BA4-A3F1-4E7D-ABE9-EFEB9F5E0E99}"/>
              </a:ext>
            </a:extLst>
          </p:cNvPr>
          <p:cNvSpPr txBox="1"/>
          <p:nvPr/>
        </p:nvSpPr>
        <p:spPr>
          <a:xfrm>
            <a:off x="347386" y="2838102"/>
            <a:ext cx="17395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accent1"/>
                </a:solidFill>
              </a:rPr>
              <a:t>7</a:t>
            </a:r>
            <a:r>
              <a:rPr lang="ko-KR" altLang="en-US" sz="1000" b="1" dirty="0">
                <a:solidFill>
                  <a:schemeClr val="accent1"/>
                </a:solidFill>
              </a:rPr>
              <a:t>월 </a:t>
            </a:r>
            <a:r>
              <a:rPr lang="en-US" altLang="ko-KR" sz="1000" b="1" dirty="0">
                <a:solidFill>
                  <a:schemeClr val="accent1"/>
                </a:solidFill>
              </a:rPr>
              <a:t>1</a:t>
            </a:r>
            <a:r>
              <a:rPr lang="ko-KR" altLang="en-US" sz="1000" b="1" dirty="0">
                <a:solidFill>
                  <a:schemeClr val="accent1"/>
                </a:solidFill>
              </a:rPr>
              <a:t>주 </a:t>
            </a:r>
            <a:r>
              <a:rPr lang="ko-KR" altLang="en-US" sz="1000" b="1" dirty="0"/>
              <a:t>학습중인 과목</a:t>
            </a:r>
            <a:r>
              <a:rPr lang="ko-KR" altLang="en-US" sz="1000" b="1" dirty="0">
                <a:solidFill>
                  <a:srgbClr val="005AAA"/>
                </a:solidFill>
              </a:rPr>
              <a:t> </a:t>
            </a:r>
            <a:r>
              <a:rPr lang="en-US" altLang="ko-KR" sz="1000" b="1" dirty="0">
                <a:solidFill>
                  <a:srgbClr val="005AAA"/>
                </a:solidFill>
              </a:rPr>
              <a:t>3</a:t>
            </a:r>
            <a:r>
              <a:rPr lang="ko-KR" altLang="en-US" sz="1000" b="1" dirty="0"/>
              <a:t>개</a:t>
            </a:r>
            <a:endParaRPr lang="en-US" altLang="ko-KR" sz="1000" b="1" dirty="0"/>
          </a:p>
        </p:txBody>
      </p:sp>
      <p:sp>
        <p:nvSpPr>
          <p:cNvPr id="323" name="Arrow Left">
            <a:extLst>
              <a:ext uri="{FF2B5EF4-FFF2-40B4-BE49-F238E27FC236}">
                <a16:creationId xmlns:a16="http://schemas.microsoft.com/office/drawing/2014/main" id="{23747B6A-99D5-415D-A8E3-6857429E1C65}"/>
              </a:ext>
            </a:extLst>
          </p:cNvPr>
          <p:cNvSpPr>
            <a:spLocks noChangeAspect="1"/>
          </p:cNvSpPr>
          <p:nvPr/>
        </p:nvSpPr>
        <p:spPr bwMode="auto">
          <a:xfrm>
            <a:off x="422162" y="1760950"/>
            <a:ext cx="112713" cy="79375"/>
          </a:xfrm>
          <a:custGeom>
            <a:avLst/>
            <a:gdLst>
              <a:gd name="T0" fmla="*/ 164 w 463"/>
              <a:gd name="T1" fmla="*/ 0 h 326"/>
              <a:gd name="T2" fmla="*/ 155 w 463"/>
              <a:gd name="T3" fmla="*/ 4 h 326"/>
              <a:gd name="T4" fmla="*/ 0 w 463"/>
              <a:gd name="T5" fmla="*/ 159 h 326"/>
              <a:gd name="T6" fmla="*/ 155 w 463"/>
              <a:gd name="T7" fmla="*/ 313 h 326"/>
              <a:gd name="T8" fmla="*/ 174 w 463"/>
              <a:gd name="T9" fmla="*/ 294 h 326"/>
              <a:gd name="T10" fmla="*/ 51 w 463"/>
              <a:gd name="T11" fmla="*/ 172 h 326"/>
              <a:gd name="T12" fmla="*/ 445 w 463"/>
              <a:gd name="T13" fmla="*/ 172 h 326"/>
              <a:gd name="T14" fmla="*/ 445 w 463"/>
              <a:gd name="T15" fmla="*/ 145 h 326"/>
              <a:gd name="T16" fmla="*/ 51 w 463"/>
              <a:gd name="T17" fmla="*/ 145 h 326"/>
              <a:gd name="T18" fmla="*/ 174 w 463"/>
              <a:gd name="T19" fmla="*/ 23 h 326"/>
              <a:gd name="T20" fmla="*/ 164 w 463"/>
              <a:gd name="T21" fmla="*/ 0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3" h="326">
                <a:moveTo>
                  <a:pt x="164" y="0"/>
                </a:moveTo>
                <a:cubicBezTo>
                  <a:pt x="161" y="0"/>
                  <a:pt x="157" y="1"/>
                  <a:pt x="155" y="4"/>
                </a:cubicBezTo>
                <a:lnTo>
                  <a:pt x="0" y="159"/>
                </a:lnTo>
                <a:lnTo>
                  <a:pt x="155" y="313"/>
                </a:lnTo>
                <a:cubicBezTo>
                  <a:pt x="167" y="326"/>
                  <a:pt x="187" y="307"/>
                  <a:pt x="174" y="294"/>
                </a:cubicBezTo>
                <a:lnTo>
                  <a:pt x="51" y="172"/>
                </a:lnTo>
                <a:lnTo>
                  <a:pt x="445" y="172"/>
                </a:lnTo>
                <a:cubicBezTo>
                  <a:pt x="463" y="172"/>
                  <a:pt x="463" y="145"/>
                  <a:pt x="445" y="145"/>
                </a:cubicBezTo>
                <a:lnTo>
                  <a:pt x="51" y="145"/>
                </a:lnTo>
                <a:lnTo>
                  <a:pt x="174" y="23"/>
                </a:lnTo>
                <a:cubicBezTo>
                  <a:pt x="182" y="14"/>
                  <a:pt x="176" y="0"/>
                  <a:pt x="164" y="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4" name="TextBox 323">
            <a:extLst>
              <a:ext uri="{FF2B5EF4-FFF2-40B4-BE49-F238E27FC236}">
                <a16:creationId xmlns:a16="http://schemas.microsoft.com/office/drawing/2014/main" id="{A62C024E-D8B3-40F8-AE34-400C8B61340B}"/>
              </a:ext>
            </a:extLst>
          </p:cNvPr>
          <p:cNvSpPr txBox="1"/>
          <p:nvPr/>
        </p:nvSpPr>
        <p:spPr>
          <a:xfrm>
            <a:off x="1181547" y="2094883"/>
            <a:ext cx="9685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/>
              <a:t>김구몬 </a:t>
            </a:r>
            <a:r>
              <a:rPr lang="ko-KR" altLang="en-US" sz="1000" b="1"/>
              <a:t> </a:t>
            </a:r>
            <a:r>
              <a:rPr lang="ko-KR" altLang="en-US" sz="900" b="1"/>
              <a:t>초 </a:t>
            </a:r>
            <a:r>
              <a:rPr lang="en-US" altLang="ko-KR" sz="900" b="1"/>
              <a:t>2</a:t>
            </a:r>
            <a:endParaRPr lang="ko-KR" altLang="en-US" sz="900" b="1" dirty="0"/>
          </a:p>
        </p:txBody>
      </p:sp>
      <p:sp>
        <p:nvSpPr>
          <p:cNvPr id="325" name="Chevron Right">
            <a:extLst>
              <a:ext uri="{FF2B5EF4-FFF2-40B4-BE49-F238E27FC236}">
                <a16:creationId xmlns:a16="http://schemas.microsoft.com/office/drawing/2014/main" id="{56254B99-67DA-48C7-A347-2724CC31CCCE}"/>
              </a:ext>
            </a:extLst>
          </p:cNvPr>
          <p:cNvSpPr>
            <a:spLocks noChangeAspect="1"/>
          </p:cNvSpPr>
          <p:nvPr/>
        </p:nvSpPr>
        <p:spPr bwMode="auto">
          <a:xfrm>
            <a:off x="2484001" y="2250920"/>
            <a:ext cx="79375" cy="144462"/>
          </a:xfrm>
          <a:custGeom>
            <a:avLst/>
            <a:gdLst>
              <a:gd name="T0" fmla="*/ 28 w 325"/>
              <a:gd name="T1" fmla="*/ 0 h 594"/>
              <a:gd name="T2" fmla="*/ 0 w 325"/>
              <a:gd name="T3" fmla="*/ 28 h 594"/>
              <a:gd name="T4" fmla="*/ 269 w 325"/>
              <a:gd name="T5" fmla="*/ 297 h 594"/>
              <a:gd name="T6" fmla="*/ 0 w 325"/>
              <a:gd name="T7" fmla="*/ 566 h 594"/>
              <a:gd name="T8" fmla="*/ 28 w 325"/>
              <a:gd name="T9" fmla="*/ 594 h 594"/>
              <a:gd name="T10" fmla="*/ 325 w 325"/>
              <a:gd name="T11" fmla="*/ 297 h 594"/>
              <a:gd name="T12" fmla="*/ 28 w 325"/>
              <a:gd name="T13" fmla="*/ 0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5" h="594">
                <a:moveTo>
                  <a:pt x="28" y="0"/>
                </a:moveTo>
                <a:lnTo>
                  <a:pt x="0" y="28"/>
                </a:lnTo>
                <a:lnTo>
                  <a:pt x="269" y="297"/>
                </a:lnTo>
                <a:lnTo>
                  <a:pt x="0" y="566"/>
                </a:lnTo>
                <a:lnTo>
                  <a:pt x="28" y="594"/>
                </a:lnTo>
                <a:lnTo>
                  <a:pt x="325" y="297"/>
                </a:lnTo>
                <a:lnTo>
                  <a:pt x="28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6" name="Chevron Left">
            <a:extLst>
              <a:ext uri="{FF2B5EF4-FFF2-40B4-BE49-F238E27FC236}">
                <a16:creationId xmlns:a16="http://schemas.microsoft.com/office/drawing/2014/main" id="{F630437C-6312-44D2-A68E-B6A711088B51}"/>
              </a:ext>
            </a:extLst>
          </p:cNvPr>
          <p:cNvSpPr>
            <a:spLocks noChangeAspect="1"/>
          </p:cNvSpPr>
          <p:nvPr/>
        </p:nvSpPr>
        <p:spPr bwMode="auto">
          <a:xfrm>
            <a:off x="413133" y="2250920"/>
            <a:ext cx="79375" cy="144462"/>
          </a:xfrm>
          <a:custGeom>
            <a:avLst/>
            <a:gdLst>
              <a:gd name="T0" fmla="*/ 296 w 324"/>
              <a:gd name="T1" fmla="*/ 593 h 593"/>
              <a:gd name="T2" fmla="*/ 324 w 324"/>
              <a:gd name="T3" fmla="*/ 565 h 593"/>
              <a:gd name="T4" fmla="*/ 55 w 324"/>
              <a:gd name="T5" fmla="*/ 297 h 593"/>
              <a:gd name="T6" fmla="*/ 324 w 324"/>
              <a:gd name="T7" fmla="*/ 28 h 593"/>
              <a:gd name="T8" fmla="*/ 296 w 324"/>
              <a:gd name="T9" fmla="*/ 0 h 593"/>
              <a:gd name="T10" fmla="*/ 0 w 324"/>
              <a:gd name="T11" fmla="*/ 297 h 593"/>
              <a:gd name="T12" fmla="*/ 296 w 324"/>
              <a:gd name="T13" fmla="*/ 593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4" h="593">
                <a:moveTo>
                  <a:pt x="296" y="593"/>
                </a:moveTo>
                <a:lnTo>
                  <a:pt x="324" y="565"/>
                </a:lnTo>
                <a:lnTo>
                  <a:pt x="55" y="297"/>
                </a:lnTo>
                <a:lnTo>
                  <a:pt x="324" y="28"/>
                </a:lnTo>
                <a:lnTo>
                  <a:pt x="296" y="0"/>
                </a:lnTo>
                <a:lnTo>
                  <a:pt x="0" y="297"/>
                </a:lnTo>
                <a:lnTo>
                  <a:pt x="296" y="593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27" name="그룹 326">
            <a:extLst>
              <a:ext uri="{FF2B5EF4-FFF2-40B4-BE49-F238E27FC236}">
                <a16:creationId xmlns:a16="http://schemas.microsoft.com/office/drawing/2014/main" id="{512FBE86-7B61-4F19-BA0A-D76AE1930050}"/>
              </a:ext>
            </a:extLst>
          </p:cNvPr>
          <p:cNvGrpSpPr/>
          <p:nvPr/>
        </p:nvGrpSpPr>
        <p:grpSpPr>
          <a:xfrm>
            <a:off x="1260291" y="2342854"/>
            <a:ext cx="915447" cy="215444"/>
            <a:chOff x="1260291" y="2175074"/>
            <a:chExt cx="915447" cy="215444"/>
          </a:xfrm>
        </p:grpSpPr>
        <p:grpSp>
          <p:nvGrpSpPr>
            <p:cNvPr id="328" name="그룹 327">
              <a:extLst>
                <a:ext uri="{FF2B5EF4-FFF2-40B4-BE49-F238E27FC236}">
                  <a16:creationId xmlns:a16="http://schemas.microsoft.com/office/drawing/2014/main" id="{2DF0281E-BCB2-45E8-B0CA-8F72EE02C534}"/>
                </a:ext>
              </a:extLst>
            </p:cNvPr>
            <p:cNvGrpSpPr/>
            <p:nvPr/>
          </p:nvGrpSpPr>
          <p:grpSpPr>
            <a:xfrm>
              <a:off x="1260291" y="2175074"/>
              <a:ext cx="915447" cy="215444"/>
              <a:chOff x="640483" y="2375800"/>
              <a:chExt cx="915447" cy="215444"/>
            </a:xfrm>
          </p:grpSpPr>
          <p:sp>
            <p:nvSpPr>
              <p:cNvPr id="330" name="TextBox 329">
                <a:extLst>
                  <a:ext uri="{FF2B5EF4-FFF2-40B4-BE49-F238E27FC236}">
                    <a16:creationId xmlns:a16="http://schemas.microsoft.com/office/drawing/2014/main" id="{EE061FA5-9284-48E9-B4D3-2568644ED439}"/>
                  </a:ext>
                </a:extLst>
              </p:cNvPr>
              <p:cNvSpPr txBox="1"/>
              <p:nvPr/>
            </p:nvSpPr>
            <p:spPr>
              <a:xfrm>
                <a:off x="757957" y="2375800"/>
                <a:ext cx="73449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800" dirty="0" err="1"/>
                  <a:t>백점이</a:t>
                </a:r>
                <a:r>
                  <a:rPr lang="ko-KR" altLang="en-US" sz="800" dirty="0"/>
                  <a:t> 회원</a:t>
                </a:r>
                <a:endParaRPr lang="en-US" altLang="ko-KR" sz="800" dirty="0"/>
              </a:p>
            </p:txBody>
          </p:sp>
          <p:sp>
            <p:nvSpPr>
              <p:cNvPr id="331" name="타원 330">
                <a:extLst>
                  <a:ext uri="{FF2B5EF4-FFF2-40B4-BE49-F238E27FC236}">
                    <a16:creationId xmlns:a16="http://schemas.microsoft.com/office/drawing/2014/main" id="{1303BA9D-0F29-4600-A7DD-BE819B051217}"/>
                  </a:ext>
                </a:extLst>
              </p:cNvPr>
              <p:cNvSpPr/>
              <p:nvPr/>
            </p:nvSpPr>
            <p:spPr>
              <a:xfrm>
                <a:off x="640483" y="2398803"/>
                <a:ext cx="167430" cy="16743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2" name="Question">
                <a:extLst>
                  <a:ext uri="{FF2B5EF4-FFF2-40B4-BE49-F238E27FC236}">
                    <a16:creationId xmlns:a16="http://schemas.microsoft.com/office/drawing/2014/main" id="{8EBF0CE5-C930-4FAC-8C16-8BC7E35353C8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445753" y="2428251"/>
                <a:ext cx="110177" cy="110177"/>
              </a:xfrm>
              <a:custGeom>
                <a:avLst/>
                <a:gdLst>
                  <a:gd name="T0" fmla="*/ 333 w 667"/>
                  <a:gd name="T1" fmla="*/ 0 h 666"/>
                  <a:gd name="T2" fmla="*/ 0 w 667"/>
                  <a:gd name="T3" fmla="*/ 333 h 666"/>
                  <a:gd name="T4" fmla="*/ 333 w 667"/>
                  <a:gd name="T5" fmla="*/ 666 h 666"/>
                  <a:gd name="T6" fmla="*/ 667 w 667"/>
                  <a:gd name="T7" fmla="*/ 333 h 666"/>
                  <a:gd name="T8" fmla="*/ 333 w 667"/>
                  <a:gd name="T9" fmla="*/ 0 h 666"/>
                  <a:gd name="T10" fmla="*/ 333 w 667"/>
                  <a:gd name="T11" fmla="*/ 26 h 666"/>
                  <a:gd name="T12" fmla="*/ 640 w 667"/>
                  <a:gd name="T13" fmla="*/ 333 h 666"/>
                  <a:gd name="T14" fmla="*/ 333 w 667"/>
                  <a:gd name="T15" fmla="*/ 640 h 666"/>
                  <a:gd name="T16" fmla="*/ 27 w 667"/>
                  <a:gd name="T17" fmla="*/ 333 h 666"/>
                  <a:gd name="T18" fmla="*/ 333 w 667"/>
                  <a:gd name="T19" fmla="*/ 26 h 666"/>
                  <a:gd name="T20" fmla="*/ 337 w 667"/>
                  <a:gd name="T21" fmla="*/ 166 h 666"/>
                  <a:gd name="T22" fmla="*/ 247 w 667"/>
                  <a:gd name="T23" fmla="*/ 242 h 666"/>
                  <a:gd name="T24" fmla="*/ 251 w 667"/>
                  <a:gd name="T25" fmla="*/ 248 h 666"/>
                  <a:gd name="T26" fmla="*/ 281 w 667"/>
                  <a:gd name="T27" fmla="*/ 253 h 666"/>
                  <a:gd name="T28" fmla="*/ 287 w 667"/>
                  <a:gd name="T29" fmla="*/ 249 h 666"/>
                  <a:gd name="T30" fmla="*/ 336 w 667"/>
                  <a:gd name="T31" fmla="*/ 204 h 666"/>
                  <a:gd name="T32" fmla="*/ 383 w 667"/>
                  <a:gd name="T33" fmla="*/ 248 h 666"/>
                  <a:gd name="T34" fmla="*/ 360 w 667"/>
                  <a:gd name="T35" fmla="*/ 298 h 666"/>
                  <a:gd name="T36" fmla="*/ 328 w 667"/>
                  <a:gd name="T37" fmla="*/ 342 h 666"/>
                  <a:gd name="T38" fmla="*/ 314 w 667"/>
                  <a:gd name="T39" fmla="*/ 385 h 666"/>
                  <a:gd name="T40" fmla="*/ 314 w 667"/>
                  <a:gd name="T41" fmla="*/ 405 h 666"/>
                  <a:gd name="T42" fmla="*/ 319 w 667"/>
                  <a:gd name="T43" fmla="*/ 410 h 666"/>
                  <a:gd name="T44" fmla="*/ 350 w 667"/>
                  <a:gd name="T45" fmla="*/ 410 h 666"/>
                  <a:gd name="T46" fmla="*/ 355 w 667"/>
                  <a:gd name="T47" fmla="*/ 405 h 666"/>
                  <a:gd name="T48" fmla="*/ 355 w 667"/>
                  <a:gd name="T49" fmla="*/ 390 h 666"/>
                  <a:gd name="T50" fmla="*/ 367 w 667"/>
                  <a:gd name="T51" fmla="*/ 354 h 666"/>
                  <a:gd name="T52" fmla="*/ 399 w 667"/>
                  <a:gd name="T53" fmla="*/ 310 h 666"/>
                  <a:gd name="T54" fmla="*/ 424 w 667"/>
                  <a:gd name="T55" fmla="*/ 248 h 666"/>
                  <a:gd name="T56" fmla="*/ 337 w 667"/>
                  <a:gd name="T57" fmla="*/ 166 h 666"/>
                  <a:gd name="T58" fmla="*/ 316 w 667"/>
                  <a:gd name="T59" fmla="*/ 446 h 666"/>
                  <a:gd name="T60" fmla="*/ 311 w 667"/>
                  <a:gd name="T61" fmla="*/ 451 h 666"/>
                  <a:gd name="T62" fmla="*/ 311 w 667"/>
                  <a:gd name="T63" fmla="*/ 492 h 666"/>
                  <a:gd name="T64" fmla="*/ 316 w 667"/>
                  <a:gd name="T65" fmla="*/ 497 h 666"/>
                  <a:gd name="T66" fmla="*/ 353 w 667"/>
                  <a:gd name="T67" fmla="*/ 497 h 666"/>
                  <a:gd name="T68" fmla="*/ 357 w 667"/>
                  <a:gd name="T69" fmla="*/ 492 h 666"/>
                  <a:gd name="T70" fmla="*/ 357 w 667"/>
                  <a:gd name="T71" fmla="*/ 451 h 666"/>
                  <a:gd name="T72" fmla="*/ 353 w 667"/>
                  <a:gd name="T73" fmla="*/ 446 h 666"/>
                  <a:gd name="T74" fmla="*/ 316 w 667"/>
                  <a:gd name="T75" fmla="*/ 446 h 6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67" h="666">
                    <a:moveTo>
                      <a:pt x="333" y="0"/>
                    </a:moveTo>
                    <a:cubicBezTo>
                      <a:pt x="149" y="0"/>
                      <a:pt x="0" y="149"/>
                      <a:pt x="0" y="333"/>
                    </a:cubicBezTo>
                    <a:cubicBezTo>
                      <a:pt x="0" y="517"/>
                      <a:pt x="149" y="666"/>
                      <a:pt x="333" y="666"/>
                    </a:cubicBezTo>
                    <a:cubicBezTo>
                      <a:pt x="517" y="666"/>
                      <a:pt x="667" y="517"/>
                      <a:pt x="667" y="333"/>
                    </a:cubicBezTo>
                    <a:cubicBezTo>
                      <a:pt x="667" y="149"/>
                      <a:pt x="517" y="0"/>
                      <a:pt x="333" y="0"/>
                    </a:cubicBezTo>
                    <a:close/>
                    <a:moveTo>
                      <a:pt x="333" y="26"/>
                    </a:moveTo>
                    <a:cubicBezTo>
                      <a:pt x="503" y="26"/>
                      <a:pt x="640" y="163"/>
                      <a:pt x="640" y="333"/>
                    </a:cubicBezTo>
                    <a:cubicBezTo>
                      <a:pt x="640" y="502"/>
                      <a:pt x="503" y="640"/>
                      <a:pt x="333" y="640"/>
                    </a:cubicBezTo>
                    <a:cubicBezTo>
                      <a:pt x="164" y="640"/>
                      <a:pt x="27" y="502"/>
                      <a:pt x="27" y="333"/>
                    </a:cubicBezTo>
                    <a:cubicBezTo>
                      <a:pt x="27" y="163"/>
                      <a:pt x="164" y="26"/>
                      <a:pt x="333" y="26"/>
                    </a:cubicBezTo>
                    <a:close/>
                    <a:moveTo>
                      <a:pt x="337" y="166"/>
                    </a:moveTo>
                    <a:cubicBezTo>
                      <a:pt x="288" y="166"/>
                      <a:pt x="255" y="196"/>
                      <a:pt x="247" y="242"/>
                    </a:cubicBezTo>
                    <a:cubicBezTo>
                      <a:pt x="247" y="245"/>
                      <a:pt x="248" y="247"/>
                      <a:pt x="251" y="248"/>
                    </a:cubicBezTo>
                    <a:lnTo>
                      <a:pt x="281" y="253"/>
                    </a:lnTo>
                    <a:cubicBezTo>
                      <a:pt x="284" y="253"/>
                      <a:pt x="286" y="252"/>
                      <a:pt x="287" y="249"/>
                    </a:cubicBezTo>
                    <a:cubicBezTo>
                      <a:pt x="292" y="220"/>
                      <a:pt x="310" y="204"/>
                      <a:pt x="336" y="204"/>
                    </a:cubicBezTo>
                    <a:cubicBezTo>
                      <a:pt x="364" y="204"/>
                      <a:pt x="383" y="221"/>
                      <a:pt x="383" y="248"/>
                    </a:cubicBezTo>
                    <a:cubicBezTo>
                      <a:pt x="383" y="264"/>
                      <a:pt x="377" y="275"/>
                      <a:pt x="360" y="298"/>
                    </a:cubicBezTo>
                    <a:lnTo>
                      <a:pt x="328" y="342"/>
                    </a:lnTo>
                    <a:cubicBezTo>
                      <a:pt x="318" y="356"/>
                      <a:pt x="314" y="366"/>
                      <a:pt x="314" y="385"/>
                    </a:cubicBezTo>
                    <a:lnTo>
                      <a:pt x="314" y="405"/>
                    </a:lnTo>
                    <a:cubicBezTo>
                      <a:pt x="314" y="408"/>
                      <a:pt x="316" y="410"/>
                      <a:pt x="319" y="410"/>
                    </a:cubicBezTo>
                    <a:lnTo>
                      <a:pt x="350" y="410"/>
                    </a:lnTo>
                    <a:cubicBezTo>
                      <a:pt x="353" y="410"/>
                      <a:pt x="355" y="408"/>
                      <a:pt x="355" y="405"/>
                    </a:cubicBezTo>
                    <a:lnTo>
                      <a:pt x="355" y="390"/>
                    </a:lnTo>
                    <a:cubicBezTo>
                      <a:pt x="355" y="373"/>
                      <a:pt x="358" y="367"/>
                      <a:pt x="367" y="354"/>
                    </a:cubicBezTo>
                    <a:lnTo>
                      <a:pt x="399" y="310"/>
                    </a:lnTo>
                    <a:cubicBezTo>
                      <a:pt x="416" y="287"/>
                      <a:pt x="424" y="271"/>
                      <a:pt x="424" y="248"/>
                    </a:cubicBezTo>
                    <a:cubicBezTo>
                      <a:pt x="424" y="200"/>
                      <a:pt x="389" y="166"/>
                      <a:pt x="337" y="166"/>
                    </a:cubicBezTo>
                    <a:close/>
                    <a:moveTo>
                      <a:pt x="316" y="446"/>
                    </a:moveTo>
                    <a:cubicBezTo>
                      <a:pt x="313" y="446"/>
                      <a:pt x="311" y="448"/>
                      <a:pt x="311" y="451"/>
                    </a:cubicBezTo>
                    <a:lnTo>
                      <a:pt x="311" y="492"/>
                    </a:lnTo>
                    <a:cubicBezTo>
                      <a:pt x="311" y="495"/>
                      <a:pt x="313" y="497"/>
                      <a:pt x="316" y="497"/>
                    </a:cubicBezTo>
                    <a:lnTo>
                      <a:pt x="353" y="497"/>
                    </a:lnTo>
                    <a:cubicBezTo>
                      <a:pt x="355" y="497"/>
                      <a:pt x="357" y="495"/>
                      <a:pt x="357" y="492"/>
                    </a:cubicBezTo>
                    <a:lnTo>
                      <a:pt x="357" y="451"/>
                    </a:lnTo>
                    <a:cubicBezTo>
                      <a:pt x="357" y="448"/>
                      <a:pt x="355" y="446"/>
                      <a:pt x="353" y="446"/>
                    </a:cubicBezTo>
                    <a:lnTo>
                      <a:pt x="316" y="446"/>
                    </a:lnTo>
                    <a:close/>
                  </a:path>
                </a:pathLst>
              </a:custGeom>
              <a:solidFill>
                <a:srgbClr val="5F5F5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90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pic>
          <p:nvPicPr>
            <p:cNvPr id="329" name="그림 328" descr="가위이(가) 표시된 사진&#10;&#10;자동 생성된 설명">
              <a:extLst>
                <a:ext uri="{FF2B5EF4-FFF2-40B4-BE49-F238E27FC236}">
                  <a16:creationId xmlns:a16="http://schemas.microsoft.com/office/drawing/2014/main" id="{E9F60C42-1B81-4E06-8BEB-11837A0EA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730" y="2224066"/>
              <a:ext cx="117968" cy="117968"/>
            </a:xfrm>
            <a:prstGeom prst="rect">
              <a:avLst/>
            </a:prstGeom>
          </p:spPr>
        </p:pic>
      </p:grpSp>
      <p:pic>
        <p:nvPicPr>
          <p:cNvPr id="333" name="그림 332" descr="방, 커튼이(가) 표시된 사진&#10;&#10;자동 생성된 설명">
            <a:extLst>
              <a:ext uri="{FF2B5EF4-FFF2-40B4-BE49-F238E27FC236}">
                <a16:creationId xmlns:a16="http://schemas.microsoft.com/office/drawing/2014/main" id="{9B4699D4-A9F3-48AE-B5B3-BFF3773D28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363" t="33077" r="63043" b="40221"/>
          <a:stretch/>
        </p:blipFill>
        <p:spPr>
          <a:xfrm rot="5400000">
            <a:off x="724987" y="2078767"/>
            <a:ext cx="448589" cy="462354"/>
          </a:xfrm>
          <a:prstGeom prst="flowChartConnector">
            <a:avLst/>
          </a:prstGeom>
          <a:ln w="28575">
            <a:solidFill>
              <a:schemeClr val="bg1"/>
            </a:solidFill>
          </a:ln>
        </p:spPr>
      </p:pic>
      <p:sp>
        <p:nvSpPr>
          <p:cNvPr id="334" name="Camera">
            <a:extLst>
              <a:ext uri="{FF2B5EF4-FFF2-40B4-BE49-F238E27FC236}">
                <a16:creationId xmlns:a16="http://schemas.microsoft.com/office/drawing/2014/main" id="{D0BA8FD6-8CE1-438F-A47A-BFC043F29E8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37037" y="2449687"/>
            <a:ext cx="109958" cy="89475"/>
          </a:xfrm>
          <a:custGeom>
            <a:avLst/>
            <a:gdLst>
              <a:gd name="T0" fmla="*/ 325 w 666"/>
              <a:gd name="T1" fmla="*/ 0 h 534"/>
              <a:gd name="T2" fmla="*/ 266 w 666"/>
              <a:gd name="T3" fmla="*/ 45 h 534"/>
              <a:gd name="T4" fmla="*/ 257 w 666"/>
              <a:gd name="T5" fmla="*/ 67 h 534"/>
              <a:gd name="T6" fmla="*/ 186 w 666"/>
              <a:gd name="T7" fmla="*/ 67 h 534"/>
              <a:gd name="T8" fmla="*/ 186 w 666"/>
              <a:gd name="T9" fmla="*/ 54 h 534"/>
              <a:gd name="T10" fmla="*/ 173 w 666"/>
              <a:gd name="T11" fmla="*/ 40 h 534"/>
              <a:gd name="T12" fmla="*/ 80 w 666"/>
              <a:gd name="T13" fmla="*/ 40 h 534"/>
              <a:gd name="T14" fmla="*/ 66 w 666"/>
              <a:gd name="T15" fmla="*/ 54 h 534"/>
              <a:gd name="T16" fmla="*/ 66 w 666"/>
              <a:gd name="T17" fmla="*/ 72 h 534"/>
              <a:gd name="T18" fmla="*/ 0 w 666"/>
              <a:gd name="T19" fmla="*/ 160 h 534"/>
              <a:gd name="T20" fmla="*/ 0 w 666"/>
              <a:gd name="T21" fmla="*/ 440 h 534"/>
              <a:gd name="T22" fmla="*/ 93 w 666"/>
              <a:gd name="T23" fmla="*/ 534 h 534"/>
              <a:gd name="T24" fmla="*/ 573 w 666"/>
              <a:gd name="T25" fmla="*/ 534 h 534"/>
              <a:gd name="T26" fmla="*/ 666 w 666"/>
              <a:gd name="T27" fmla="*/ 440 h 534"/>
              <a:gd name="T28" fmla="*/ 666 w 666"/>
              <a:gd name="T29" fmla="*/ 160 h 534"/>
              <a:gd name="T30" fmla="*/ 573 w 666"/>
              <a:gd name="T31" fmla="*/ 67 h 534"/>
              <a:gd name="T32" fmla="*/ 542 w 666"/>
              <a:gd name="T33" fmla="*/ 67 h 534"/>
              <a:gd name="T34" fmla="*/ 534 w 666"/>
              <a:gd name="T35" fmla="*/ 45 h 534"/>
              <a:gd name="T36" fmla="*/ 475 w 666"/>
              <a:gd name="T37" fmla="*/ 0 h 534"/>
              <a:gd name="T38" fmla="*/ 325 w 666"/>
              <a:gd name="T39" fmla="*/ 0 h 534"/>
              <a:gd name="T40" fmla="*/ 325 w 666"/>
              <a:gd name="T41" fmla="*/ 27 h 534"/>
              <a:gd name="T42" fmla="*/ 475 w 666"/>
              <a:gd name="T43" fmla="*/ 27 h 534"/>
              <a:gd name="T44" fmla="*/ 509 w 666"/>
              <a:gd name="T45" fmla="*/ 55 h 534"/>
              <a:gd name="T46" fmla="*/ 521 w 666"/>
              <a:gd name="T47" fmla="*/ 85 h 534"/>
              <a:gd name="T48" fmla="*/ 533 w 666"/>
              <a:gd name="T49" fmla="*/ 94 h 534"/>
              <a:gd name="T50" fmla="*/ 573 w 666"/>
              <a:gd name="T51" fmla="*/ 94 h 534"/>
              <a:gd name="T52" fmla="*/ 640 w 666"/>
              <a:gd name="T53" fmla="*/ 160 h 534"/>
              <a:gd name="T54" fmla="*/ 640 w 666"/>
              <a:gd name="T55" fmla="*/ 440 h 534"/>
              <a:gd name="T56" fmla="*/ 573 w 666"/>
              <a:gd name="T57" fmla="*/ 507 h 534"/>
              <a:gd name="T58" fmla="*/ 93 w 666"/>
              <a:gd name="T59" fmla="*/ 507 h 534"/>
              <a:gd name="T60" fmla="*/ 26 w 666"/>
              <a:gd name="T61" fmla="*/ 440 h 534"/>
              <a:gd name="T62" fmla="*/ 26 w 666"/>
              <a:gd name="T63" fmla="*/ 160 h 534"/>
              <a:gd name="T64" fmla="*/ 82 w 666"/>
              <a:gd name="T65" fmla="*/ 95 h 534"/>
              <a:gd name="T66" fmla="*/ 93 w 666"/>
              <a:gd name="T67" fmla="*/ 82 h 534"/>
              <a:gd name="T68" fmla="*/ 93 w 666"/>
              <a:gd name="T69" fmla="*/ 67 h 534"/>
              <a:gd name="T70" fmla="*/ 160 w 666"/>
              <a:gd name="T71" fmla="*/ 67 h 534"/>
              <a:gd name="T72" fmla="*/ 160 w 666"/>
              <a:gd name="T73" fmla="*/ 80 h 534"/>
              <a:gd name="T74" fmla="*/ 173 w 666"/>
              <a:gd name="T75" fmla="*/ 94 h 534"/>
              <a:gd name="T76" fmla="*/ 266 w 666"/>
              <a:gd name="T77" fmla="*/ 94 h 534"/>
              <a:gd name="T78" fmla="*/ 279 w 666"/>
              <a:gd name="T79" fmla="*/ 85 h 534"/>
              <a:gd name="T80" fmla="*/ 291 w 666"/>
              <a:gd name="T81" fmla="*/ 55 h 534"/>
              <a:gd name="T82" fmla="*/ 325 w 666"/>
              <a:gd name="T83" fmla="*/ 27 h 534"/>
              <a:gd name="T84" fmla="*/ 400 w 666"/>
              <a:gd name="T85" fmla="*/ 120 h 534"/>
              <a:gd name="T86" fmla="*/ 226 w 666"/>
              <a:gd name="T87" fmla="*/ 294 h 534"/>
              <a:gd name="T88" fmla="*/ 400 w 666"/>
              <a:gd name="T89" fmla="*/ 467 h 534"/>
              <a:gd name="T90" fmla="*/ 573 w 666"/>
              <a:gd name="T91" fmla="*/ 294 h 534"/>
              <a:gd name="T92" fmla="*/ 400 w 666"/>
              <a:gd name="T93" fmla="*/ 120 h 534"/>
              <a:gd name="T94" fmla="*/ 93 w 666"/>
              <a:gd name="T95" fmla="*/ 134 h 534"/>
              <a:gd name="T96" fmla="*/ 66 w 666"/>
              <a:gd name="T97" fmla="*/ 160 h 534"/>
              <a:gd name="T98" fmla="*/ 93 w 666"/>
              <a:gd name="T99" fmla="*/ 187 h 534"/>
              <a:gd name="T100" fmla="*/ 120 w 666"/>
              <a:gd name="T101" fmla="*/ 160 h 534"/>
              <a:gd name="T102" fmla="*/ 93 w 666"/>
              <a:gd name="T103" fmla="*/ 134 h 534"/>
              <a:gd name="T104" fmla="*/ 400 w 666"/>
              <a:gd name="T105" fmla="*/ 147 h 534"/>
              <a:gd name="T106" fmla="*/ 546 w 666"/>
              <a:gd name="T107" fmla="*/ 294 h 534"/>
              <a:gd name="T108" fmla="*/ 400 w 666"/>
              <a:gd name="T109" fmla="*/ 440 h 534"/>
              <a:gd name="T110" fmla="*/ 253 w 666"/>
              <a:gd name="T111" fmla="*/ 294 h 534"/>
              <a:gd name="T112" fmla="*/ 400 w 666"/>
              <a:gd name="T113" fmla="*/ 147 h 5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666" h="534">
                <a:moveTo>
                  <a:pt x="325" y="0"/>
                </a:moveTo>
                <a:cubicBezTo>
                  <a:pt x="299" y="0"/>
                  <a:pt x="276" y="19"/>
                  <a:pt x="266" y="45"/>
                </a:cubicBezTo>
                <a:cubicBezTo>
                  <a:pt x="263" y="53"/>
                  <a:pt x="260" y="60"/>
                  <a:pt x="257" y="67"/>
                </a:cubicBezTo>
                <a:lnTo>
                  <a:pt x="186" y="67"/>
                </a:lnTo>
                <a:lnTo>
                  <a:pt x="186" y="54"/>
                </a:lnTo>
                <a:cubicBezTo>
                  <a:pt x="186" y="46"/>
                  <a:pt x="180" y="40"/>
                  <a:pt x="173" y="40"/>
                </a:cubicBezTo>
                <a:lnTo>
                  <a:pt x="80" y="40"/>
                </a:lnTo>
                <a:cubicBezTo>
                  <a:pt x="72" y="40"/>
                  <a:pt x="66" y="46"/>
                  <a:pt x="66" y="54"/>
                </a:cubicBezTo>
                <a:lnTo>
                  <a:pt x="66" y="72"/>
                </a:lnTo>
                <a:cubicBezTo>
                  <a:pt x="28" y="84"/>
                  <a:pt x="0" y="118"/>
                  <a:pt x="0" y="160"/>
                </a:cubicBezTo>
                <a:lnTo>
                  <a:pt x="0" y="440"/>
                </a:lnTo>
                <a:cubicBezTo>
                  <a:pt x="0" y="492"/>
                  <a:pt x="42" y="534"/>
                  <a:pt x="93" y="534"/>
                </a:cubicBezTo>
                <a:lnTo>
                  <a:pt x="573" y="534"/>
                </a:lnTo>
                <a:cubicBezTo>
                  <a:pt x="624" y="534"/>
                  <a:pt x="666" y="492"/>
                  <a:pt x="666" y="440"/>
                </a:cubicBezTo>
                <a:lnTo>
                  <a:pt x="666" y="160"/>
                </a:lnTo>
                <a:cubicBezTo>
                  <a:pt x="666" y="109"/>
                  <a:pt x="624" y="67"/>
                  <a:pt x="573" y="67"/>
                </a:cubicBezTo>
                <a:lnTo>
                  <a:pt x="542" y="67"/>
                </a:lnTo>
                <a:lnTo>
                  <a:pt x="534" y="45"/>
                </a:lnTo>
                <a:cubicBezTo>
                  <a:pt x="524" y="19"/>
                  <a:pt x="500" y="0"/>
                  <a:pt x="475" y="0"/>
                </a:cubicBezTo>
                <a:lnTo>
                  <a:pt x="325" y="0"/>
                </a:lnTo>
                <a:close/>
                <a:moveTo>
                  <a:pt x="325" y="27"/>
                </a:moveTo>
                <a:lnTo>
                  <a:pt x="475" y="27"/>
                </a:lnTo>
                <a:cubicBezTo>
                  <a:pt x="485" y="27"/>
                  <a:pt x="502" y="39"/>
                  <a:pt x="509" y="55"/>
                </a:cubicBezTo>
                <a:lnTo>
                  <a:pt x="521" y="85"/>
                </a:lnTo>
                <a:cubicBezTo>
                  <a:pt x="523" y="90"/>
                  <a:pt x="528" y="94"/>
                  <a:pt x="533" y="94"/>
                </a:cubicBezTo>
                <a:lnTo>
                  <a:pt x="573" y="94"/>
                </a:lnTo>
                <a:cubicBezTo>
                  <a:pt x="610" y="94"/>
                  <a:pt x="640" y="123"/>
                  <a:pt x="640" y="160"/>
                </a:cubicBezTo>
                <a:lnTo>
                  <a:pt x="640" y="440"/>
                </a:lnTo>
                <a:cubicBezTo>
                  <a:pt x="640" y="477"/>
                  <a:pt x="610" y="507"/>
                  <a:pt x="573" y="507"/>
                </a:cubicBezTo>
                <a:lnTo>
                  <a:pt x="93" y="507"/>
                </a:lnTo>
                <a:cubicBezTo>
                  <a:pt x="56" y="507"/>
                  <a:pt x="26" y="477"/>
                  <a:pt x="26" y="440"/>
                </a:cubicBezTo>
                <a:lnTo>
                  <a:pt x="26" y="160"/>
                </a:lnTo>
                <a:cubicBezTo>
                  <a:pt x="26" y="127"/>
                  <a:pt x="50" y="100"/>
                  <a:pt x="82" y="95"/>
                </a:cubicBezTo>
                <a:cubicBezTo>
                  <a:pt x="88" y="94"/>
                  <a:pt x="93" y="88"/>
                  <a:pt x="93" y="82"/>
                </a:cubicBezTo>
                <a:lnTo>
                  <a:pt x="93" y="67"/>
                </a:lnTo>
                <a:lnTo>
                  <a:pt x="160" y="67"/>
                </a:lnTo>
                <a:lnTo>
                  <a:pt x="160" y="80"/>
                </a:lnTo>
                <a:cubicBezTo>
                  <a:pt x="160" y="88"/>
                  <a:pt x="166" y="94"/>
                  <a:pt x="173" y="94"/>
                </a:cubicBezTo>
                <a:lnTo>
                  <a:pt x="266" y="94"/>
                </a:lnTo>
                <a:cubicBezTo>
                  <a:pt x="272" y="94"/>
                  <a:pt x="277" y="90"/>
                  <a:pt x="279" y="85"/>
                </a:cubicBezTo>
                <a:lnTo>
                  <a:pt x="291" y="55"/>
                </a:lnTo>
                <a:cubicBezTo>
                  <a:pt x="297" y="39"/>
                  <a:pt x="314" y="27"/>
                  <a:pt x="325" y="27"/>
                </a:cubicBezTo>
                <a:close/>
                <a:moveTo>
                  <a:pt x="400" y="120"/>
                </a:moveTo>
                <a:cubicBezTo>
                  <a:pt x="304" y="120"/>
                  <a:pt x="226" y="198"/>
                  <a:pt x="226" y="294"/>
                </a:cubicBezTo>
                <a:cubicBezTo>
                  <a:pt x="226" y="389"/>
                  <a:pt x="304" y="467"/>
                  <a:pt x="400" y="467"/>
                </a:cubicBezTo>
                <a:cubicBezTo>
                  <a:pt x="495" y="467"/>
                  <a:pt x="573" y="389"/>
                  <a:pt x="573" y="294"/>
                </a:cubicBezTo>
                <a:cubicBezTo>
                  <a:pt x="573" y="198"/>
                  <a:pt x="495" y="120"/>
                  <a:pt x="400" y="120"/>
                </a:cubicBezTo>
                <a:close/>
                <a:moveTo>
                  <a:pt x="93" y="134"/>
                </a:moveTo>
                <a:cubicBezTo>
                  <a:pt x="78" y="134"/>
                  <a:pt x="66" y="146"/>
                  <a:pt x="66" y="160"/>
                </a:cubicBezTo>
                <a:cubicBezTo>
                  <a:pt x="66" y="175"/>
                  <a:pt x="78" y="187"/>
                  <a:pt x="93" y="187"/>
                </a:cubicBezTo>
                <a:cubicBezTo>
                  <a:pt x="108" y="187"/>
                  <a:pt x="120" y="175"/>
                  <a:pt x="120" y="160"/>
                </a:cubicBezTo>
                <a:cubicBezTo>
                  <a:pt x="120" y="146"/>
                  <a:pt x="108" y="134"/>
                  <a:pt x="93" y="134"/>
                </a:cubicBezTo>
                <a:close/>
                <a:moveTo>
                  <a:pt x="400" y="147"/>
                </a:moveTo>
                <a:cubicBezTo>
                  <a:pt x="481" y="147"/>
                  <a:pt x="546" y="213"/>
                  <a:pt x="546" y="294"/>
                </a:cubicBezTo>
                <a:cubicBezTo>
                  <a:pt x="546" y="375"/>
                  <a:pt x="481" y="440"/>
                  <a:pt x="400" y="440"/>
                </a:cubicBezTo>
                <a:cubicBezTo>
                  <a:pt x="319" y="440"/>
                  <a:pt x="253" y="375"/>
                  <a:pt x="253" y="294"/>
                </a:cubicBezTo>
                <a:cubicBezTo>
                  <a:pt x="253" y="213"/>
                  <a:pt x="319" y="147"/>
                  <a:pt x="400" y="147"/>
                </a:cubicBezTo>
                <a:close/>
              </a:path>
            </a:pathLst>
          </a:custGeom>
          <a:solidFill>
            <a:srgbClr val="5F5F5F"/>
          </a:solidFill>
          <a:ln w="635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84E72D30-136B-4CCC-9C72-0DBF6CC4E570}"/>
              </a:ext>
            </a:extLst>
          </p:cNvPr>
          <p:cNvSpPr txBox="1"/>
          <p:nvPr/>
        </p:nvSpPr>
        <p:spPr>
          <a:xfrm>
            <a:off x="407332" y="324787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완전국어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18CFFB70-B7C7-4EF1-944D-F29844ECDE6E}"/>
              </a:ext>
            </a:extLst>
          </p:cNvPr>
          <p:cNvSpPr txBox="1"/>
          <p:nvPr/>
        </p:nvSpPr>
        <p:spPr>
          <a:xfrm>
            <a:off x="430126" y="3902877"/>
            <a:ext cx="2203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00" b="1" dirty="0"/>
              <a:t>교재목표</a:t>
            </a:r>
            <a:endParaRPr lang="en-US" altLang="ko-KR" sz="600" b="1" dirty="0"/>
          </a:p>
          <a:p>
            <a:r>
              <a:rPr lang="ko-KR" alt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주어와 서술어</a:t>
            </a:r>
            <a:r>
              <a:rPr lang="en-US" altLang="ko-KR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ko-KR" alt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꾸며 주는 말을 익혀 문장의 이해력을 </a:t>
            </a:r>
            <a:endParaRPr lang="en-US" altLang="ko-KR" sz="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높입니다</a:t>
            </a:r>
            <a:r>
              <a:rPr lang="en-US" altLang="ko-KR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lang="ko-KR" altLang="en-US" sz="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37" name="그룹 336">
            <a:extLst>
              <a:ext uri="{FF2B5EF4-FFF2-40B4-BE49-F238E27FC236}">
                <a16:creationId xmlns:a16="http://schemas.microsoft.com/office/drawing/2014/main" id="{134FB9EB-EC7F-4DCC-A9BA-8B2EAC5FB35B}"/>
              </a:ext>
            </a:extLst>
          </p:cNvPr>
          <p:cNvGrpSpPr/>
          <p:nvPr/>
        </p:nvGrpSpPr>
        <p:grpSpPr>
          <a:xfrm>
            <a:off x="1704033" y="3233913"/>
            <a:ext cx="778298" cy="603217"/>
            <a:chOff x="422162" y="3692096"/>
            <a:chExt cx="1021183" cy="791463"/>
          </a:xfrm>
        </p:grpSpPr>
        <p:grpSp>
          <p:nvGrpSpPr>
            <p:cNvPr id="338" name="Placeholder">
              <a:extLst>
                <a:ext uri="{FF2B5EF4-FFF2-40B4-BE49-F238E27FC236}">
                  <a16:creationId xmlns:a16="http://schemas.microsoft.com/office/drawing/2014/main" id="{C8E8B12F-BE45-49F3-8ED8-F77EEAD1846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2162" y="3692096"/>
              <a:ext cx="1021183" cy="791463"/>
              <a:chOff x="508000" y="1397000"/>
              <a:chExt cx="1008112" cy="1008112"/>
            </a:xfrm>
            <a:solidFill>
              <a:schemeClr val="bg1">
                <a:lumMod val="85000"/>
              </a:schemeClr>
            </a:solidFill>
          </p:grpSpPr>
          <p:sp>
            <p:nvSpPr>
              <p:cNvPr id="341" name="Border">
                <a:extLst>
                  <a:ext uri="{FF2B5EF4-FFF2-40B4-BE49-F238E27FC236}">
                    <a16:creationId xmlns:a16="http://schemas.microsoft.com/office/drawing/2014/main" id="{CF591800-6D27-49F9-8CEC-986591C40B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2" name="Line 2">
                <a:extLst>
                  <a:ext uri="{FF2B5EF4-FFF2-40B4-BE49-F238E27FC236}">
                    <a16:creationId xmlns:a16="http://schemas.microsoft.com/office/drawing/2014/main" id="{E5AFFFF1-E0BB-4581-A5DF-DFF14873B7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3" name="Line 1">
                <a:extLst>
                  <a:ext uri="{FF2B5EF4-FFF2-40B4-BE49-F238E27FC236}">
                    <a16:creationId xmlns:a16="http://schemas.microsoft.com/office/drawing/2014/main" id="{37FB4199-6985-47A3-9CA5-3B19EBAF51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cxnSp>
          <p:nvCxnSpPr>
            <p:cNvPr id="339" name="직선 연결선 338">
              <a:extLst>
                <a:ext uri="{FF2B5EF4-FFF2-40B4-BE49-F238E27FC236}">
                  <a16:creationId xmlns:a16="http://schemas.microsoft.com/office/drawing/2014/main" id="{80E55417-4969-48BF-9FA9-2B06EDF033CC}"/>
                </a:ext>
              </a:extLst>
            </p:cNvPr>
            <p:cNvCxnSpPr>
              <a:cxnSpLocks/>
              <a:stCxn id="343" idx="1"/>
              <a:endCxn id="343" idx="0"/>
            </p:cNvCxnSpPr>
            <p:nvPr/>
          </p:nvCxnSpPr>
          <p:spPr>
            <a:xfrm>
              <a:off x="422162" y="3692096"/>
              <a:ext cx="1021183" cy="791463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직선 연결선 339">
              <a:extLst>
                <a:ext uri="{FF2B5EF4-FFF2-40B4-BE49-F238E27FC236}">
                  <a16:creationId xmlns:a16="http://schemas.microsoft.com/office/drawing/2014/main" id="{7678DC6E-DBC8-48F9-B056-3EEFB928252E}"/>
                </a:ext>
              </a:extLst>
            </p:cNvPr>
            <p:cNvCxnSpPr>
              <a:cxnSpLocks/>
              <a:stCxn id="342" idx="1"/>
              <a:endCxn id="342" idx="0"/>
            </p:cNvCxnSpPr>
            <p:nvPr/>
          </p:nvCxnSpPr>
          <p:spPr>
            <a:xfrm flipH="1">
              <a:off x="422162" y="3692096"/>
              <a:ext cx="1021183" cy="791463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4" name="사각형: 둥근 모서리 343">
            <a:extLst>
              <a:ext uri="{FF2B5EF4-FFF2-40B4-BE49-F238E27FC236}">
                <a16:creationId xmlns:a16="http://schemas.microsoft.com/office/drawing/2014/main" id="{D05FDFFB-1FBC-419B-A870-53EBE7BD972A}"/>
              </a:ext>
            </a:extLst>
          </p:cNvPr>
          <p:cNvSpPr/>
          <p:nvPr/>
        </p:nvSpPr>
        <p:spPr>
          <a:xfrm>
            <a:off x="491606" y="3594370"/>
            <a:ext cx="1107452" cy="200903"/>
          </a:xfrm>
          <a:prstGeom prst="roundRect">
            <a:avLst>
              <a:gd name="adj" fmla="val 50000"/>
            </a:avLst>
          </a:prstGeom>
          <a:solidFill>
            <a:srgbClr val="6ABD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600" b="1" dirty="0">
                <a:solidFill>
                  <a:schemeClr val="bg1"/>
                </a:solidFill>
              </a:rPr>
              <a:t>B1 </a:t>
            </a:r>
            <a:r>
              <a:rPr lang="ko-KR" altLang="en-US" sz="600" b="1" dirty="0">
                <a:solidFill>
                  <a:schemeClr val="bg1"/>
                </a:solidFill>
              </a:rPr>
              <a:t>단계 </a:t>
            </a:r>
            <a:r>
              <a:rPr lang="en-US" altLang="ko-KR" sz="600" b="1" dirty="0">
                <a:solidFill>
                  <a:schemeClr val="bg1"/>
                </a:solidFill>
              </a:rPr>
              <a:t>101~110</a:t>
            </a:r>
            <a:endParaRPr lang="ko-KR" altLang="en-US" sz="600" dirty="0">
              <a:solidFill>
                <a:schemeClr val="bg1"/>
              </a:solidFill>
            </a:endParaRPr>
          </a:p>
        </p:txBody>
      </p:sp>
      <p:sp>
        <p:nvSpPr>
          <p:cNvPr id="345" name="Question">
            <a:extLst>
              <a:ext uri="{FF2B5EF4-FFF2-40B4-BE49-F238E27FC236}">
                <a16:creationId xmlns:a16="http://schemas.microsoft.com/office/drawing/2014/main" id="{45CF4D06-36CD-44AF-BA3B-7B67D08474D3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413473" y="3642553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6" name="사각형: 둥근 모서리 345">
            <a:extLst>
              <a:ext uri="{FF2B5EF4-FFF2-40B4-BE49-F238E27FC236}">
                <a16:creationId xmlns:a16="http://schemas.microsoft.com/office/drawing/2014/main" id="{140F9557-6BEC-4E95-B651-6F839C895580}"/>
              </a:ext>
            </a:extLst>
          </p:cNvPr>
          <p:cNvSpPr/>
          <p:nvPr/>
        </p:nvSpPr>
        <p:spPr>
          <a:xfrm>
            <a:off x="421022" y="4339007"/>
            <a:ext cx="2172597" cy="1294463"/>
          </a:xfrm>
          <a:prstGeom prst="roundRect">
            <a:avLst>
              <a:gd name="adj" fmla="val 7528"/>
            </a:avLst>
          </a:prstGeom>
          <a:solidFill>
            <a:schemeClr val="bg1"/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7" name="TextBox 346">
            <a:extLst>
              <a:ext uri="{FF2B5EF4-FFF2-40B4-BE49-F238E27FC236}">
                <a16:creationId xmlns:a16="http://schemas.microsoft.com/office/drawing/2014/main" id="{32378EEC-BD02-4629-A1C8-7BF30D53D5E3}"/>
              </a:ext>
            </a:extLst>
          </p:cNvPr>
          <p:cNvSpPr txBox="1"/>
          <p:nvPr/>
        </p:nvSpPr>
        <p:spPr>
          <a:xfrm>
            <a:off x="407332" y="440034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err="1"/>
              <a:t>구몬수학</a:t>
            </a:r>
            <a:endParaRPr lang="ko-KR" altLang="en-US" sz="1000" b="1" dirty="0"/>
          </a:p>
        </p:txBody>
      </p:sp>
      <p:sp>
        <p:nvSpPr>
          <p:cNvPr id="348" name="타원 347">
            <a:extLst>
              <a:ext uri="{FF2B5EF4-FFF2-40B4-BE49-F238E27FC236}">
                <a16:creationId xmlns:a16="http://schemas.microsoft.com/office/drawing/2014/main" id="{187AFF2B-4A6D-4D98-9FA8-49CA77EF5982}"/>
              </a:ext>
            </a:extLst>
          </p:cNvPr>
          <p:cNvSpPr/>
          <p:nvPr/>
        </p:nvSpPr>
        <p:spPr>
          <a:xfrm>
            <a:off x="1075734" y="4452581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142564CF-0618-49B3-AF9E-23885A83E61C}"/>
              </a:ext>
            </a:extLst>
          </p:cNvPr>
          <p:cNvSpPr txBox="1"/>
          <p:nvPr/>
        </p:nvSpPr>
        <p:spPr>
          <a:xfrm>
            <a:off x="430126" y="5101687"/>
            <a:ext cx="22037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00" b="1" dirty="0"/>
              <a:t>교재목표</a:t>
            </a:r>
            <a:endParaRPr lang="en-US" altLang="ko-KR" sz="600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ko-KR" sz="600" dirty="0">
                <a:solidFill>
                  <a:schemeClr val="bg1">
                    <a:lumMod val="50000"/>
                  </a:schemeClr>
                </a:solidFill>
              </a:rPr>
              <a:t>B </a:t>
            </a:r>
            <a:r>
              <a:rPr lang="ko-KR" altLang="en-US" sz="600" dirty="0">
                <a:solidFill>
                  <a:schemeClr val="bg1">
                    <a:lumMod val="50000"/>
                  </a:schemeClr>
                </a:solidFill>
              </a:rPr>
              <a:t>교재까지의 덧셈과 뺄셈의 계산력을 바탕으로</a:t>
            </a:r>
            <a:endParaRPr lang="en-US" altLang="ko-KR" sz="6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ko-KR" altLang="en-US" sz="600" dirty="0">
                <a:solidFill>
                  <a:schemeClr val="bg1">
                    <a:lumMod val="50000"/>
                  </a:schemeClr>
                </a:solidFill>
              </a:rPr>
              <a:t>곱셈과 나눗셈을 익혀 </a:t>
            </a:r>
            <a:r>
              <a:rPr lang="en-US" altLang="ko-KR" sz="600" dirty="0">
                <a:solidFill>
                  <a:schemeClr val="bg1">
                    <a:lumMod val="50000"/>
                  </a:schemeClr>
                </a:solidFill>
              </a:rPr>
              <a:t>D </a:t>
            </a:r>
            <a:r>
              <a:rPr lang="ko-KR" altLang="en-US" sz="600" dirty="0">
                <a:solidFill>
                  <a:schemeClr val="bg1">
                    <a:lumMod val="50000"/>
                  </a:schemeClr>
                </a:solidFill>
              </a:rPr>
              <a:t>교재로 나아갈 수 있는 힘을 기릅니다</a:t>
            </a:r>
            <a:r>
              <a:rPr lang="en-US" altLang="ko-KR" sz="6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ko-KR" altLang="en-US" sz="6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50" name="그룹 349">
            <a:extLst>
              <a:ext uri="{FF2B5EF4-FFF2-40B4-BE49-F238E27FC236}">
                <a16:creationId xmlns:a16="http://schemas.microsoft.com/office/drawing/2014/main" id="{BE48C6EE-E65F-48AA-A782-74FB6CDA1B36}"/>
              </a:ext>
            </a:extLst>
          </p:cNvPr>
          <p:cNvGrpSpPr/>
          <p:nvPr/>
        </p:nvGrpSpPr>
        <p:grpSpPr>
          <a:xfrm>
            <a:off x="1686869" y="4432723"/>
            <a:ext cx="795462" cy="651592"/>
            <a:chOff x="422162" y="3692096"/>
            <a:chExt cx="1021183" cy="791463"/>
          </a:xfrm>
        </p:grpSpPr>
        <p:grpSp>
          <p:nvGrpSpPr>
            <p:cNvPr id="351" name="Placeholder">
              <a:extLst>
                <a:ext uri="{FF2B5EF4-FFF2-40B4-BE49-F238E27FC236}">
                  <a16:creationId xmlns:a16="http://schemas.microsoft.com/office/drawing/2014/main" id="{D870A0A4-8F03-4AE3-88B2-A9B94D4A7DF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2162" y="3692096"/>
              <a:ext cx="1021183" cy="791463"/>
              <a:chOff x="508000" y="1397000"/>
              <a:chExt cx="1008112" cy="1008112"/>
            </a:xfrm>
            <a:solidFill>
              <a:schemeClr val="bg1">
                <a:lumMod val="85000"/>
              </a:schemeClr>
            </a:solidFill>
          </p:grpSpPr>
          <p:sp>
            <p:nvSpPr>
              <p:cNvPr id="354" name="Border">
                <a:extLst>
                  <a:ext uri="{FF2B5EF4-FFF2-40B4-BE49-F238E27FC236}">
                    <a16:creationId xmlns:a16="http://schemas.microsoft.com/office/drawing/2014/main" id="{FFF3997F-64C9-4FD1-9636-D7D9871B3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prstGeom prst="rect">
                <a:avLst/>
              </a:pr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Line 2">
                <a:extLst>
                  <a:ext uri="{FF2B5EF4-FFF2-40B4-BE49-F238E27FC236}">
                    <a16:creationId xmlns:a16="http://schemas.microsoft.com/office/drawing/2014/main" id="{4703A7E2-1DC4-4F32-AABE-FD900BEAC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0 w 1008112"/>
                  <a:gd name="connsiteY0" fmla="*/ 1008112 h 1008112"/>
                  <a:gd name="connsiteX1" fmla="*/ 1008112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0" y="1008112"/>
                    </a:moveTo>
                    <a:lnTo>
                      <a:pt x="1008112" y="0"/>
                    </a:lnTo>
                  </a:path>
                </a:pathLst>
              </a:cu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6" name="Line 1">
                <a:extLst>
                  <a:ext uri="{FF2B5EF4-FFF2-40B4-BE49-F238E27FC236}">
                    <a16:creationId xmlns:a16="http://schemas.microsoft.com/office/drawing/2014/main" id="{8063925E-DCA0-46A4-8686-93B22DAA3F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000" y="1397000"/>
                <a:ext cx="1008112" cy="1008112"/>
              </a:xfrm>
              <a:custGeom>
                <a:avLst/>
                <a:gdLst>
                  <a:gd name="connsiteX0" fmla="*/ 1008112 w 1008112"/>
                  <a:gd name="connsiteY0" fmla="*/ 1008112 h 1008112"/>
                  <a:gd name="connsiteX1" fmla="*/ 0 w 1008112"/>
                  <a:gd name="connsiteY1" fmla="*/ 0 h 1008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8112" h="1008112">
                    <a:moveTo>
                      <a:pt x="1008112" y="1008112"/>
                    </a:move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cxnSp>
          <p:nvCxnSpPr>
            <p:cNvPr id="352" name="직선 연결선 351">
              <a:extLst>
                <a:ext uri="{FF2B5EF4-FFF2-40B4-BE49-F238E27FC236}">
                  <a16:creationId xmlns:a16="http://schemas.microsoft.com/office/drawing/2014/main" id="{EEC61E56-6E89-4D18-890D-217206AE81BB}"/>
                </a:ext>
              </a:extLst>
            </p:cNvPr>
            <p:cNvCxnSpPr>
              <a:cxnSpLocks/>
              <a:stCxn id="356" idx="1"/>
              <a:endCxn id="356" idx="0"/>
            </p:cNvCxnSpPr>
            <p:nvPr/>
          </p:nvCxnSpPr>
          <p:spPr>
            <a:xfrm>
              <a:off x="422162" y="3692096"/>
              <a:ext cx="1021183" cy="791463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직선 연결선 352">
              <a:extLst>
                <a:ext uri="{FF2B5EF4-FFF2-40B4-BE49-F238E27FC236}">
                  <a16:creationId xmlns:a16="http://schemas.microsoft.com/office/drawing/2014/main" id="{2BC9F3F0-873F-4B9C-8F81-22674EA83AC0}"/>
                </a:ext>
              </a:extLst>
            </p:cNvPr>
            <p:cNvCxnSpPr>
              <a:cxnSpLocks/>
              <a:stCxn id="355" idx="1"/>
              <a:endCxn id="355" idx="0"/>
            </p:cNvCxnSpPr>
            <p:nvPr/>
          </p:nvCxnSpPr>
          <p:spPr>
            <a:xfrm flipH="1">
              <a:off x="422162" y="3692096"/>
              <a:ext cx="1021183" cy="791463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9" name="사각형: 둥근 모서리 358">
            <a:extLst>
              <a:ext uri="{FF2B5EF4-FFF2-40B4-BE49-F238E27FC236}">
                <a16:creationId xmlns:a16="http://schemas.microsoft.com/office/drawing/2014/main" id="{3BE6E713-68B7-47CF-B362-EA2EE63C2EF9}"/>
              </a:ext>
            </a:extLst>
          </p:cNvPr>
          <p:cNvSpPr/>
          <p:nvPr/>
        </p:nvSpPr>
        <p:spPr>
          <a:xfrm>
            <a:off x="491606" y="4844360"/>
            <a:ext cx="1107452" cy="200903"/>
          </a:xfrm>
          <a:prstGeom prst="roundRect">
            <a:avLst>
              <a:gd name="adj" fmla="val 50000"/>
            </a:avLst>
          </a:prstGeom>
          <a:solidFill>
            <a:srgbClr val="E700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600" b="1" dirty="0">
                <a:solidFill>
                  <a:schemeClr val="bg1"/>
                </a:solidFill>
              </a:rPr>
              <a:t>C </a:t>
            </a:r>
            <a:r>
              <a:rPr lang="ko-KR" altLang="en-US" sz="600" b="1" dirty="0">
                <a:solidFill>
                  <a:schemeClr val="bg1"/>
                </a:solidFill>
              </a:rPr>
              <a:t>단계 </a:t>
            </a:r>
            <a:r>
              <a:rPr lang="en-US" altLang="ko-KR" sz="600" b="1" dirty="0">
                <a:solidFill>
                  <a:schemeClr val="bg1"/>
                </a:solidFill>
              </a:rPr>
              <a:t>111~120</a:t>
            </a:r>
            <a:endParaRPr lang="ko-KR" altLang="en-US" sz="600" dirty="0">
              <a:solidFill>
                <a:schemeClr val="bg1"/>
              </a:solidFill>
            </a:endParaRPr>
          </a:p>
        </p:txBody>
      </p:sp>
      <p:sp>
        <p:nvSpPr>
          <p:cNvPr id="360" name="Question">
            <a:extLst>
              <a:ext uri="{FF2B5EF4-FFF2-40B4-BE49-F238E27FC236}">
                <a16:creationId xmlns:a16="http://schemas.microsoft.com/office/drawing/2014/main" id="{8DE07DA2-D61C-4F31-B590-D8E6185C078D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413473" y="4892543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61" name="타원 360">
            <a:extLst>
              <a:ext uri="{FF2B5EF4-FFF2-40B4-BE49-F238E27FC236}">
                <a16:creationId xmlns:a16="http://schemas.microsoft.com/office/drawing/2014/main" id="{2888B600-5042-466B-B302-B975D0CD6CEF}"/>
              </a:ext>
            </a:extLst>
          </p:cNvPr>
          <p:cNvSpPr/>
          <p:nvPr/>
        </p:nvSpPr>
        <p:spPr>
          <a:xfrm>
            <a:off x="1075734" y="3279231"/>
            <a:ext cx="130926" cy="130926"/>
          </a:xfrm>
          <a:prstGeom prst="ellipse">
            <a:avLst/>
          </a:prstGeom>
          <a:solidFill>
            <a:srgbClr val="6ABD6F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FF96FBE-C3E7-433D-B41A-A9A41060C90B}"/>
              </a:ext>
            </a:extLst>
          </p:cNvPr>
          <p:cNvSpPr/>
          <p:nvPr/>
        </p:nvSpPr>
        <p:spPr>
          <a:xfrm>
            <a:off x="344823" y="1611743"/>
            <a:ext cx="2321996" cy="4456075"/>
          </a:xfrm>
          <a:prstGeom prst="rect">
            <a:avLst/>
          </a:prstGeom>
          <a:solidFill>
            <a:srgbClr val="FFFFFF">
              <a:alpha val="60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25000"/>
              </a:lnSpc>
            </a:pPr>
            <a:endParaRPr lang="ko-KR" altLang="en-US" sz="8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F6153F5-BC49-486D-9008-0AA63C637DAF}"/>
              </a:ext>
            </a:extLst>
          </p:cNvPr>
          <p:cNvSpPr/>
          <p:nvPr/>
        </p:nvSpPr>
        <p:spPr>
          <a:xfrm>
            <a:off x="2245893" y="5339635"/>
            <a:ext cx="311207" cy="311207"/>
          </a:xfrm>
          <a:prstGeom prst="ellipse">
            <a:avLst/>
          </a:prstGeom>
          <a:solidFill>
            <a:srgbClr val="EF850D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Add">
            <a:extLst>
              <a:ext uri="{FF2B5EF4-FFF2-40B4-BE49-F238E27FC236}">
                <a16:creationId xmlns:a16="http://schemas.microsoft.com/office/drawing/2014/main" id="{63EB94D9-0DF3-4895-880A-3FE845BDE9C0}"/>
              </a:ext>
            </a:extLst>
          </p:cNvPr>
          <p:cNvSpPr>
            <a:spLocks noChangeAspect="1"/>
          </p:cNvSpPr>
          <p:nvPr/>
        </p:nvSpPr>
        <p:spPr bwMode="auto">
          <a:xfrm>
            <a:off x="2337034" y="5437816"/>
            <a:ext cx="128924" cy="128924"/>
          </a:xfrm>
          <a:custGeom>
            <a:avLst/>
            <a:gdLst>
              <a:gd name="T0" fmla="*/ 29 w 66"/>
              <a:gd name="T1" fmla="*/ 0 h 66"/>
              <a:gd name="T2" fmla="*/ 29 w 66"/>
              <a:gd name="T3" fmla="*/ 29 h 66"/>
              <a:gd name="T4" fmla="*/ 0 w 66"/>
              <a:gd name="T5" fmla="*/ 29 h 66"/>
              <a:gd name="T6" fmla="*/ 0 w 66"/>
              <a:gd name="T7" fmla="*/ 37 h 66"/>
              <a:gd name="T8" fmla="*/ 29 w 66"/>
              <a:gd name="T9" fmla="*/ 37 h 66"/>
              <a:gd name="T10" fmla="*/ 29 w 66"/>
              <a:gd name="T11" fmla="*/ 66 h 66"/>
              <a:gd name="T12" fmla="*/ 37 w 66"/>
              <a:gd name="T13" fmla="*/ 66 h 66"/>
              <a:gd name="T14" fmla="*/ 37 w 66"/>
              <a:gd name="T15" fmla="*/ 37 h 66"/>
              <a:gd name="T16" fmla="*/ 66 w 66"/>
              <a:gd name="T17" fmla="*/ 37 h 66"/>
              <a:gd name="T18" fmla="*/ 66 w 66"/>
              <a:gd name="T19" fmla="*/ 29 h 66"/>
              <a:gd name="T20" fmla="*/ 37 w 66"/>
              <a:gd name="T21" fmla="*/ 29 h 66"/>
              <a:gd name="T22" fmla="*/ 37 w 66"/>
              <a:gd name="T23" fmla="*/ 0 h 66"/>
              <a:gd name="T24" fmla="*/ 29 w 66"/>
              <a:gd name="T25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6" h="66">
                <a:moveTo>
                  <a:pt x="29" y="0"/>
                </a:moveTo>
                <a:lnTo>
                  <a:pt x="29" y="29"/>
                </a:lnTo>
                <a:lnTo>
                  <a:pt x="0" y="29"/>
                </a:lnTo>
                <a:lnTo>
                  <a:pt x="0" y="37"/>
                </a:lnTo>
                <a:lnTo>
                  <a:pt x="29" y="37"/>
                </a:lnTo>
                <a:lnTo>
                  <a:pt x="29" y="66"/>
                </a:lnTo>
                <a:lnTo>
                  <a:pt x="37" y="66"/>
                </a:lnTo>
                <a:lnTo>
                  <a:pt x="37" y="37"/>
                </a:lnTo>
                <a:lnTo>
                  <a:pt x="66" y="37"/>
                </a:lnTo>
                <a:lnTo>
                  <a:pt x="66" y="29"/>
                </a:lnTo>
                <a:lnTo>
                  <a:pt x="37" y="29"/>
                </a:lnTo>
                <a:lnTo>
                  <a:pt x="37" y="0"/>
                </a:lnTo>
                <a:lnTo>
                  <a:pt x="2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68" name="그룹 367">
            <a:extLst>
              <a:ext uri="{FF2B5EF4-FFF2-40B4-BE49-F238E27FC236}">
                <a16:creationId xmlns:a16="http://schemas.microsoft.com/office/drawing/2014/main" id="{1936DE5C-84BA-4602-A9D7-EE680F796EC1}"/>
              </a:ext>
            </a:extLst>
          </p:cNvPr>
          <p:cNvGrpSpPr/>
          <p:nvPr/>
        </p:nvGrpSpPr>
        <p:grpSpPr>
          <a:xfrm>
            <a:off x="2448399" y="3670566"/>
            <a:ext cx="899637" cy="1806008"/>
            <a:chOff x="-3282998" y="2381853"/>
            <a:chExt cx="899637" cy="1834411"/>
          </a:xfrm>
        </p:grpSpPr>
        <p:cxnSp>
          <p:nvCxnSpPr>
            <p:cNvPr id="369" name="연결선: 꺾임 368">
              <a:extLst>
                <a:ext uri="{FF2B5EF4-FFF2-40B4-BE49-F238E27FC236}">
                  <a16:creationId xmlns:a16="http://schemas.microsoft.com/office/drawing/2014/main" id="{304FAD72-703D-401B-BEF1-F8EC1FB2366C}"/>
                </a:ext>
              </a:extLst>
            </p:cNvPr>
            <p:cNvCxnSpPr>
              <a:cxnSpLocks/>
              <a:stCxn id="370" idx="6"/>
            </p:cNvCxnSpPr>
            <p:nvPr/>
          </p:nvCxnSpPr>
          <p:spPr>
            <a:xfrm flipV="1">
              <a:off x="-3203747" y="2381853"/>
              <a:ext cx="820386" cy="1794785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0" name="타원 369">
              <a:extLst>
                <a:ext uri="{FF2B5EF4-FFF2-40B4-BE49-F238E27FC236}">
                  <a16:creationId xmlns:a16="http://schemas.microsoft.com/office/drawing/2014/main" id="{0C6C15AE-0A41-4EC5-8227-4216664BBA1E}"/>
                </a:ext>
              </a:extLst>
            </p:cNvPr>
            <p:cNvSpPr/>
            <p:nvPr/>
          </p:nvSpPr>
          <p:spPr>
            <a:xfrm>
              <a:off x="-3282998" y="4137013"/>
              <a:ext cx="79251" cy="7925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>
                <a:ln>
                  <a:solidFill>
                    <a:srgbClr val="00B0F0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1784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43506C-43BC-424E-ABE6-C5536524D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39" y="324063"/>
            <a:ext cx="10343328" cy="27699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/>
              <a:t>학습상품소개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DAD695-99A3-4F8D-BB74-0D48979EA0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A61A66-1AB9-49C3-8049-6F41F53A9C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8. </a:t>
            </a:r>
            <a:r>
              <a:rPr lang="ko-KR" altLang="en-US" dirty="0"/>
              <a:t>학습상품소개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B336F530-B5D7-460B-AA48-D241CB9FA584}"/>
              </a:ext>
            </a:extLst>
          </p:cNvPr>
          <p:cNvGraphicFramePr>
            <a:graphicFrameLocks noGrp="1"/>
          </p:cNvGraphicFramePr>
          <p:nvPr/>
        </p:nvGraphicFramePr>
        <p:xfrm>
          <a:off x="229080" y="668294"/>
          <a:ext cx="11962921" cy="428486"/>
        </p:xfrm>
        <a:graphic>
          <a:graphicData uri="http://schemas.openxmlformats.org/drawingml/2006/table">
            <a:tbl>
              <a:tblPr/>
              <a:tblGrid>
                <a:gridCol w="1034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696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0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07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6345">
                  <a:extLst>
                    <a:ext uri="{9D8B030D-6E8A-4147-A177-3AD203B41FA5}">
                      <a16:colId xmlns:a16="http://schemas.microsoft.com/office/drawing/2014/main" val="1666328402"/>
                    </a:ext>
                  </a:extLst>
                </a:gridCol>
                <a:gridCol w="2041322">
                  <a:extLst>
                    <a:ext uri="{9D8B030D-6E8A-4147-A177-3AD203B41FA5}">
                      <a16:colId xmlns:a16="http://schemas.microsoft.com/office/drawing/2014/main" val="1034158363"/>
                    </a:ext>
                  </a:extLst>
                </a:gridCol>
              </a:tblGrid>
              <a:tr h="2142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Screen Name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학습상품소개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Screen ID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PDT0100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2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Path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홈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&gt;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학습상품소개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Description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F329B06-6E74-44CD-914B-BD029D9BB29B}"/>
              </a:ext>
            </a:extLst>
          </p:cNvPr>
          <p:cNvSpPr txBox="1"/>
          <p:nvPr/>
        </p:nvSpPr>
        <p:spPr>
          <a:xfrm>
            <a:off x="1112433" y="1678718"/>
            <a:ext cx="998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맑은 고딕" panose="020B0503020000020004" pitchFamily="50" charset="-127"/>
              </a:rPr>
              <a:t>학습상품 소개</a:t>
            </a:r>
            <a:endParaRPr lang="ko-KR" altLang="en-US" sz="1000" b="1" dirty="0"/>
          </a:p>
        </p:txBody>
      </p:sp>
      <p:sp>
        <p:nvSpPr>
          <p:cNvPr id="7" name="Arrow Left">
            <a:extLst>
              <a:ext uri="{FF2B5EF4-FFF2-40B4-BE49-F238E27FC236}">
                <a16:creationId xmlns:a16="http://schemas.microsoft.com/office/drawing/2014/main" id="{EEEFA52F-3039-4B38-880A-038597847C24}"/>
              </a:ext>
            </a:extLst>
          </p:cNvPr>
          <p:cNvSpPr>
            <a:spLocks noChangeAspect="1"/>
          </p:cNvSpPr>
          <p:nvPr/>
        </p:nvSpPr>
        <p:spPr bwMode="auto">
          <a:xfrm>
            <a:off x="422162" y="1760950"/>
            <a:ext cx="112713" cy="79375"/>
          </a:xfrm>
          <a:custGeom>
            <a:avLst/>
            <a:gdLst>
              <a:gd name="T0" fmla="*/ 164 w 463"/>
              <a:gd name="T1" fmla="*/ 0 h 326"/>
              <a:gd name="T2" fmla="*/ 155 w 463"/>
              <a:gd name="T3" fmla="*/ 4 h 326"/>
              <a:gd name="T4" fmla="*/ 0 w 463"/>
              <a:gd name="T5" fmla="*/ 159 h 326"/>
              <a:gd name="T6" fmla="*/ 155 w 463"/>
              <a:gd name="T7" fmla="*/ 313 h 326"/>
              <a:gd name="T8" fmla="*/ 174 w 463"/>
              <a:gd name="T9" fmla="*/ 294 h 326"/>
              <a:gd name="T10" fmla="*/ 51 w 463"/>
              <a:gd name="T11" fmla="*/ 172 h 326"/>
              <a:gd name="T12" fmla="*/ 445 w 463"/>
              <a:gd name="T13" fmla="*/ 172 h 326"/>
              <a:gd name="T14" fmla="*/ 445 w 463"/>
              <a:gd name="T15" fmla="*/ 145 h 326"/>
              <a:gd name="T16" fmla="*/ 51 w 463"/>
              <a:gd name="T17" fmla="*/ 145 h 326"/>
              <a:gd name="T18" fmla="*/ 174 w 463"/>
              <a:gd name="T19" fmla="*/ 23 h 326"/>
              <a:gd name="T20" fmla="*/ 164 w 463"/>
              <a:gd name="T21" fmla="*/ 0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3" h="326">
                <a:moveTo>
                  <a:pt x="164" y="0"/>
                </a:moveTo>
                <a:cubicBezTo>
                  <a:pt x="161" y="0"/>
                  <a:pt x="157" y="1"/>
                  <a:pt x="155" y="4"/>
                </a:cubicBezTo>
                <a:lnTo>
                  <a:pt x="0" y="159"/>
                </a:lnTo>
                <a:lnTo>
                  <a:pt x="155" y="313"/>
                </a:lnTo>
                <a:cubicBezTo>
                  <a:pt x="167" y="326"/>
                  <a:pt x="187" y="307"/>
                  <a:pt x="174" y="294"/>
                </a:cubicBezTo>
                <a:lnTo>
                  <a:pt x="51" y="172"/>
                </a:lnTo>
                <a:lnTo>
                  <a:pt x="445" y="172"/>
                </a:lnTo>
                <a:cubicBezTo>
                  <a:pt x="463" y="172"/>
                  <a:pt x="463" y="145"/>
                  <a:pt x="445" y="145"/>
                </a:cubicBezTo>
                <a:lnTo>
                  <a:pt x="51" y="145"/>
                </a:lnTo>
                <a:lnTo>
                  <a:pt x="174" y="23"/>
                </a:lnTo>
                <a:cubicBezTo>
                  <a:pt x="182" y="14"/>
                  <a:pt x="176" y="0"/>
                  <a:pt x="164" y="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F70AB4-00D9-4EE5-A9FF-CAA670F48BB6}"/>
              </a:ext>
            </a:extLst>
          </p:cNvPr>
          <p:cNvSpPr txBox="1"/>
          <p:nvPr/>
        </p:nvSpPr>
        <p:spPr>
          <a:xfrm>
            <a:off x="387295" y="196157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일반과목</a:t>
            </a:r>
            <a:endParaRPr lang="en-US" altLang="ko-KR" sz="1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6D8C40-B38B-4985-9137-9CEB7860BB68}"/>
              </a:ext>
            </a:extLst>
          </p:cNvPr>
          <p:cNvSpPr txBox="1"/>
          <p:nvPr/>
        </p:nvSpPr>
        <p:spPr>
          <a:xfrm>
            <a:off x="3335257" y="4189046"/>
            <a:ext cx="105509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유아</a:t>
            </a:r>
            <a:r>
              <a:rPr lang="en-US" altLang="ko-KR" sz="1000" b="1" dirty="0"/>
              <a:t>/</a:t>
            </a:r>
            <a:r>
              <a:rPr lang="ko-KR" altLang="en-US" sz="1000" b="1" dirty="0"/>
              <a:t>도서 과목</a:t>
            </a:r>
            <a:endParaRPr lang="en-US" altLang="ko-KR" sz="1000" b="1" dirty="0"/>
          </a:p>
        </p:txBody>
      </p:sp>
      <p:sp>
        <p:nvSpPr>
          <p:cNvPr id="14" name="Border">
            <a:extLst>
              <a:ext uri="{FF2B5EF4-FFF2-40B4-BE49-F238E27FC236}">
                <a16:creationId xmlns:a16="http://schemas.microsoft.com/office/drawing/2014/main" id="{5E4BB41E-C8AA-41DB-9AC0-9D059526A102}"/>
              </a:ext>
            </a:extLst>
          </p:cNvPr>
          <p:cNvSpPr>
            <a:spLocks/>
          </p:cNvSpPr>
          <p:nvPr/>
        </p:nvSpPr>
        <p:spPr bwMode="auto">
          <a:xfrm>
            <a:off x="438611" y="2930810"/>
            <a:ext cx="1021183" cy="82859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7CE70F-8747-44BD-80A3-16F3F8200AC5}"/>
              </a:ext>
            </a:extLst>
          </p:cNvPr>
          <p:cNvSpPr txBox="1"/>
          <p:nvPr/>
        </p:nvSpPr>
        <p:spPr>
          <a:xfrm>
            <a:off x="431079" y="3079317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구몬수학</a:t>
            </a:r>
            <a:endParaRPr lang="ko-KR" altLang="en-US" sz="8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340031-98DC-4039-BA82-2219D9E14518}"/>
              </a:ext>
            </a:extLst>
          </p:cNvPr>
          <p:cNvSpPr txBox="1"/>
          <p:nvPr/>
        </p:nvSpPr>
        <p:spPr>
          <a:xfrm>
            <a:off x="404073" y="3309352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유아</a:t>
            </a:r>
            <a:r>
              <a:rPr lang="en-US" altLang="ko-KR" sz="500" dirty="0"/>
              <a:t>~</a:t>
            </a:r>
            <a:r>
              <a:rPr lang="ko-KR" altLang="en-US" sz="500" dirty="0"/>
              <a:t>고등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17" name="Border">
            <a:extLst>
              <a:ext uri="{FF2B5EF4-FFF2-40B4-BE49-F238E27FC236}">
                <a16:creationId xmlns:a16="http://schemas.microsoft.com/office/drawing/2014/main" id="{72247AEC-C74F-46BB-A1E8-3D614AFF1892}"/>
              </a:ext>
            </a:extLst>
          </p:cNvPr>
          <p:cNvSpPr>
            <a:spLocks/>
          </p:cNvSpPr>
          <p:nvPr/>
        </p:nvSpPr>
        <p:spPr bwMode="auto">
          <a:xfrm>
            <a:off x="1546724" y="3051004"/>
            <a:ext cx="1021183" cy="708396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6C06CE-939A-43C6-86E0-CA5FB8F1DE11}"/>
              </a:ext>
            </a:extLst>
          </p:cNvPr>
          <p:cNvSpPr txBox="1"/>
          <p:nvPr/>
        </p:nvSpPr>
        <p:spPr>
          <a:xfrm>
            <a:off x="1539192" y="3051004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구몬영어</a:t>
            </a:r>
            <a:endParaRPr lang="ko-KR" altLang="en-US" sz="8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793D7D-EC48-4D11-B0C7-44D44E14F495}"/>
              </a:ext>
            </a:extLst>
          </p:cNvPr>
          <p:cNvSpPr txBox="1"/>
          <p:nvPr/>
        </p:nvSpPr>
        <p:spPr>
          <a:xfrm>
            <a:off x="1512186" y="3309352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5</a:t>
            </a:r>
            <a:r>
              <a:rPr lang="ko-KR" altLang="en-US" sz="500" dirty="0"/>
              <a:t>세</a:t>
            </a:r>
            <a:r>
              <a:rPr lang="en-US" altLang="ko-KR" sz="500" dirty="0"/>
              <a:t>~</a:t>
            </a:r>
            <a:r>
              <a:rPr lang="ko-KR" altLang="en-US" sz="500" dirty="0"/>
              <a:t>성인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r>
              <a:rPr lang="en-US" altLang="ko-KR" sz="500" dirty="0"/>
              <a:t>,</a:t>
            </a:r>
            <a:r>
              <a:rPr lang="ko-KR" altLang="en-US" sz="500" dirty="0"/>
              <a:t>셀프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grpSp>
        <p:nvGrpSpPr>
          <p:cNvPr id="20" name="Placeholder">
            <a:extLst>
              <a:ext uri="{FF2B5EF4-FFF2-40B4-BE49-F238E27FC236}">
                <a16:creationId xmlns:a16="http://schemas.microsoft.com/office/drawing/2014/main" id="{C45F3C40-F09D-4DA8-A8C3-7838C414D6D0}"/>
              </a:ext>
            </a:extLst>
          </p:cNvPr>
          <p:cNvGrpSpPr>
            <a:grpSpLocks/>
          </p:cNvGrpSpPr>
          <p:nvPr/>
        </p:nvGrpSpPr>
        <p:grpSpPr bwMode="auto">
          <a:xfrm>
            <a:off x="438611" y="2259541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21" name="Border">
              <a:extLst>
                <a:ext uri="{FF2B5EF4-FFF2-40B4-BE49-F238E27FC236}">
                  <a16:creationId xmlns:a16="http://schemas.microsoft.com/office/drawing/2014/main" id="{C9160F7C-DF0E-4A45-A54D-1444264003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" name="Line 2">
              <a:extLst>
                <a:ext uri="{FF2B5EF4-FFF2-40B4-BE49-F238E27FC236}">
                  <a16:creationId xmlns:a16="http://schemas.microsoft.com/office/drawing/2014/main" id="{367A0D50-3480-4CE1-B178-433DF9D7CD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Line 1">
              <a:extLst>
                <a:ext uri="{FF2B5EF4-FFF2-40B4-BE49-F238E27FC236}">
                  <a16:creationId xmlns:a16="http://schemas.microsoft.com/office/drawing/2014/main" id="{1ECC20C0-AAD1-4D17-85C5-6CCD60A92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</a:p>
          </p:txBody>
        </p:sp>
      </p:grpSp>
      <p:grpSp>
        <p:nvGrpSpPr>
          <p:cNvPr id="24" name="Placeholder">
            <a:extLst>
              <a:ext uri="{FF2B5EF4-FFF2-40B4-BE49-F238E27FC236}">
                <a16:creationId xmlns:a16="http://schemas.microsoft.com/office/drawing/2014/main" id="{661C7721-9FAB-44F0-881F-16999F09F420}"/>
              </a:ext>
            </a:extLst>
          </p:cNvPr>
          <p:cNvGrpSpPr>
            <a:grpSpLocks/>
          </p:cNvGrpSpPr>
          <p:nvPr/>
        </p:nvGrpSpPr>
        <p:grpSpPr bwMode="auto">
          <a:xfrm>
            <a:off x="1546724" y="2259541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25" name="Border">
              <a:extLst>
                <a:ext uri="{FF2B5EF4-FFF2-40B4-BE49-F238E27FC236}">
                  <a16:creationId xmlns:a16="http://schemas.microsoft.com/office/drawing/2014/main" id="{09B01D3E-BB43-4B1B-BFF8-C5BEBB10D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6" name="Line 2">
              <a:extLst>
                <a:ext uri="{FF2B5EF4-FFF2-40B4-BE49-F238E27FC236}">
                  <a16:creationId xmlns:a16="http://schemas.microsoft.com/office/drawing/2014/main" id="{0B72B383-DD33-47D8-96D4-90E9C74B41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7" name="Line 1">
              <a:extLst>
                <a:ext uri="{FF2B5EF4-FFF2-40B4-BE49-F238E27FC236}">
                  <a16:creationId xmlns:a16="http://schemas.microsoft.com/office/drawing/2014/main" id="{ADF9FFC0-5764-42B0-9A51-C8A0B339DC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A5DE3AD-0694-4B96-AD6A-ED918EA7CBBA}"/>
              </a:ext>
            </a:extLst>
          </p:cNvPr>
          <p:cNvSpPr txBox="1"/>
          <p:nvPr/>
        </p:nvSpPr>
        <p:spPr>
          <a:xfrm>
            <a:off x="6362239" y="5024088"/>
            <a:ext cx="11272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스마트 약정상품</a:t>
            </a:r>
            <a:endParaRPr lang="en-US" altLang="ko-KR" sz="1000" b="1" dirty="0"/>
          </a:p>
        </p:txBody>
      </p:sp>
      <p:sp>
        <p:nvSpPr>
          <p:cNvPr id="66" name="Border">
            <a:extLst>
              <a:ext uri="{FF2B5EF4-FFF2-40B4-BE49-F238E27FC236}">
                <a16:creationId xmlns:a16="http://schemas.microsoft.com/office/drawing/2014/main" id="{360604B6-64C5-4D11-95B1-12125FD7E5FD}"/>
              </a:ext>
            </a:extLst>
          </p:cNvPr>
          <p:cNvSpPr>
            <a:spLocks/>
          </p:cNvSpPr>
          <p:nvPr/>
        </p:nvSpPr>
        <p:spPr bwMode="auto">
          <a:xfrm>
            <a:off x="438611" y="4533822"/>
            <a:ext cx="1021183" cy="824477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F1D3F46-248F-48CA-B35D-158C2ADC7FB0}"/>
              </a:ext>
            </a:extLst>
          </p:cNvPr>
          <p:cNvSpPr txBox="1"/>
          <p:nvPr/>
        </p:nvSpPr>
        <p:spPr>
          <a:xfrm>
            <a:off x="431079" y="4682330"/>
            <a:ext cx="80021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구몬완전국어</a:t>
            </a:r>
            <a:endParaRPr lang="ko-KR" altLang="en-US" sz="800" b="1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F2AE46E-B077-47A5-ADAB-7F798A05EC16}"/>
              </a:ext>
            </a:extLst>
          </p:cNvPr>
          <p:cNvSpPr txBox="1"/>
          <p:nvPr/>
        </p:nvSpPr>
        <p:spPr>
          <a:xfrm>
            <a:off x="404073" y="4912365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유아</a:t>
            </a:r>
            <a:r>
              <a:rPr lang="en-US" altLang="ko-KR" sz="500" dirty="0"/>
              <a:t>~</a:t>
            </a:r>
            <a:r>
              <a:rPr lang="ko-KR" altLang="en-US" sz="500" dirty="0"/>
              <a:t>고등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69" name="Border">
            <a:extLst>
              <a:ext uri="{FF2B5EF4-FFF2-40B4-BE49-F238E27FC236}">
                <a16:creationId xmlns:a16="http://schemas.microsoft.com/office/drawing/2014/main" id="{6F74114E-E086-45F7-9526-DBCBD54396A0}"/>
              </a:ext>
            </a:extLst>
          </p:cNvPr>
          <p:cNvSpPr>
            <a:spLocks/>
          </p:cNvSpPr>
          <p:nvPr/>
        </p:nvSpPr>
        <p:spPr bwMode="auto">
          <a:xfrm>
            <a:off x="1546724" y="4654017"/>
            <a:ext cx="1021183" cy="699796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BFF2877-6C85-4D6F-9166-3B3C73FEE294}"/>
              </a:ext>
            </a:extLst>
          </p:cNvPr>
          <p:cNvSpPr txBox="1"/>
          <p:nvPr/>
        </p:nvSpPr>
        <p:spPr>
          <a:xfrm>
            <a:off x="1539192" y="4654017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구몬일어</a:t>
            </a:r>
            <a:endParaRPr lang="ko-KR" altLang="en-US" sz="800" b="1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3524A23-18A8-4941-B0E1-D79774A9A23F}"/>
              </a:ext>
            </a:extLst>
          </p:cNvPr>
          <p:cNvSpPr txBox="1"/>
          <p:nvPr/>
        </p:nvSpPr>
        <p:spPr>
          <a:xfrm>
            <a:off x="1512186" y="4912365"/>
            <a:ext cx="11656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6</a:t>
            </a:r>
            <a:r>
              <a:rPr lang="ko-KR" altLang="en-US" sz="500" dirty="0"/>
              <a:t>세</a:t>
            </a:r>
            <a:r>
              <a:rPr lang="en-US" altLang="ko-KR" sz="500" dirty="0"/>
              <a:t>~</a:t>
            </a:r>
            <a:r>
              <a:rPr lang="ko-KR" altLang="en-US" sz="500" dirty="0"/>
              <a:t>성인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r>
              <a:rPr lang="en-US" altLang="ko-KR" sz="500" dirty="0"/>
              <a:t>,</a:t>
            </a:r>
            <a:r>
              <a:rPr lang="ko-KR" altLang="en-US" sz="500" dirty="0"/>
              <a:t>셀프</a:t>
            </a:r>
            <a:r>
              <a:rPr lang="en-US" altLang="ko-KR" sz="500" dirty="0"/>
              <a:t>,</a:t>
            </a:r>
            <a:r>
              <a:rPr lang="ko-KR" altLang="en-US" sz="500" dirty="0"/>
              <a:t>화상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grpSp>
        <p:nvGrpSpPr>
          <p:cNvPr id="72" name="Placeholder">
            <a:extLst>
              <a:ext uri="{FF2B5EF4-FFF2-40B4-BE49-F238E27FC236}">
                <a16:creationId xmlns:a16="http://schemas.microsoft.com/office/drawing/2014/main" id="{B199686C-A176-44BF-9629-94A4563C3B65}"/>
              </a:ext>
            </a:extLst>
          </p:cNvPr>
          <p:cNvGrpSpPr>
            <a:grpSpLocks/>
          </p:cNvGrpSpPr>
          <p:nvPr/>
        </p:nvGrpSpPr>
        <p:grpSpPr bwMode="auto">
          <a:xfrm>
            <a:off x="438611" y="3862554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73" name="Border">
              <a:extLst>
                <a:ext uri="{FF2B5EF4-FFF2-40B4-BE49-F238E27FC236}">
                  <a16:creationId xmlns:a16="http://schemas.microsoft.com/office/drawing/2014/main" id="{F8934705-63CC-44AD-B225-DD8BF1E03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</a:p>
          </p:txBody>
        </p:sp>
        <p:sp>
          <p:nvSpPr>
            <p:cNvPr id="75" name="Line 1">
              <a:extLst>
                <a:ext uri="{FF2B5EF4-FFF2-40B4-BE49-F238E27FC236}">
                  <a16:creationId xmlns:a16="http://schemas.microsoft.com/office/drawing/2014/main" id="{B3E998EC-876E-4FBA-B2EA-00C0CF49C3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76" name="Placeholder">
            <a:extLst>
              <a:ext uri="{FF2B5EF4-FFF2-40B4-BE49-F238E27FC236}">
                <a16:creationId xmlns:a16="http://schemas.microsoft.com/office/drawing/2014/main" id="{679B760D-EE60-486F-B616-779FADACC248}"/>
              </a:ext>
            </a:extLst>
          </p:cNvPr>
          <p:cNvGrpSpPr>
            <a:grpSpLocks/>
          </p:cNvGrpSpPr>
          <p:nvPr/>
        </p:nvGrpSpPr>
        <p:grpSpPr bwMode="auto">
          <a:xfrm>
            <a:off x="1546724" y="3862554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77" name="Border">
              <a:extLst>
                <a:ext uri="{FF2B5EF4-FFF2-40B4-BE49-F238E27FC236}">
                  <a16:creationId xmlns:a16="http://schemas.microsoft.com/office/drawing/2014/main" id="{487D3BAE-84D7-48ED-81E2-7710A8A7A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8" name="Line 2">
              <a:extLst>
                <a:ext uri="{FF2B5EF4-FFF2-40B4-BE49-F238E27FC236}">
                  <a16:creationId xmlns:a16="http://schemas.microsoft.com/office/drawing/2014/main" id="{CEAC1A2B-D73A-471C-8DCA-E276196BB4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</a:t>
              </a:r>
            </a:p>
          </p:txBody>
        </p:sp>
        <p:sp>
          <p:nvSpPr>
            <p:cNvPr id="79" name="Line 1">
              <a:extLst>
                <a:ext uri="{FF2B5EF4-FFF2-40B4-BE49-F238E27FC236}">
                  <a16:creationId xmlns:a16="http://schemas.microsoft.com/office/drawing/2014/main" id="{6D6674CD-B992-4089-9CC9-8B85D1D9F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89" name="Placeholder">
            <a:extLst>
              <a:ext uri="{FF2B5EF4-FFF2-40B4-BE49-F238E27FC236}">
                <a16:creationId xmlns:a16="http://schemas.microsoft.com/office/drawing/2014/main" id="{EF3D0EE4-E9DC-4FA2-9348-7C1C9F94D88E}"/>
              </a:ext>
            </a:extLst>
          </p:cNvPr>
          <p:cNvGrpSpPr>
            <a:grpSpLocks/>
          </p:cNvGrpSpPr>
          <p:nvPr/>
        </p:nvGrpSpPr>
        <p:grpSpPr bwMode="auto">
          <a:xfrm>
            <a:off x="438611" y="5408948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90" name="Border">
              <a:extLst>
                <a:ext uri="{FF2B5EF4-FFF2-40B4-BE49-F238E27FC236}">
                  <a16:creationId xmlns:a16="http://schemas.microsoft.com/office/drawing/2014/main" id="{9FE709FD-70B3-4A3C-AE22-B3BB54E225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5</a:t>
              </a:r>
            </a:p>
          </p:txBody>
        </p:sp>
        <p:sp>
          <p:nvSpPr>
            <p:cNvPr id="91" name="Line 2">
              <a:extLst>
                <a:ext uri="{FF2B5EF4-FFF2-40B4-BE49-F238E27FC236}">
                  <a16:creationId xmlns:a16="http://schemas.microsoft.com/office/drawing/2014/main" id="{DF60D711-2D27-4D72-9FCE-AC2D3BBE5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2" name="Line 1">
              <a:extLst>
                <a:ext uri="{FF2B5EF4-FFF2-40B4-BE49-F238E27FC236}">
                  <a16:creationId xmlns:a16="http://schemas.microsoft.com/office/drawing/2014/main" id="{E9864CED-7EB2-4C42-98F7-F5731E576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3" name="Placeholder">
            <a:extLst>
              <a:ext uri="{FF2B5EF4-FFF2-40B4-BE49-F238E27FC236}">
                <a16:creationId xmlns:a16="http://schemas.microsoft.com/office/drawing/2014/main" id="{F57230E0-3BAB-43C1-A277-A6F2C9D17F54}"/>
              </a:ext>
            </a:extLst>
          </p:cNvPr>
          <p:cNvGrpSpPr>
            <a:grpSpLocks/>
          </p:cNvGrpSpPr>
          <p:nvPr/>
        </p:nvGrpSpPr>
        <p:grpSpPr bwMode="auto">
          <a:xfrm>
            <a:off x="1546724" y="5408948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94" name="Border">
              <a:extLst>
                <a:ext uri="{FF2B5EF4-FFF2-40B4-BE49-F238E27FC236}">
                  <a16:creationId xmlns:a16="http://schemas.microsoft.com/office/drawing/2014/main" id="{39310222-C1AE-4767-9EE7-D9BFCD587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6</a:t>
              </a:r>
            </a:p>
          </p:txBody>
        </p:sp>
        <p:sp>
          <p:nvSpPr>
            <p:cNvPr id="95" name="Line 2">
              <a:extLst>
                <a:ext uri="{FF2B5EF4-FFF2-40B4-BE49-F238E27FC236}">
                  <a16:creationId xmlns:a16="http://schemas.microsoft.com/office/drawing/2014/main" id="{EA391A4D-4704-416C-87AA-94E926A781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6" name="Line 1">
              <a:extLst>
                <a:ext uri="{FF2B5EF4-FFF2-40B4-BE49-F238E27FC236}">
                  <a16:creationId xmlns:a16="http://schemas.microsoft.com/office/drawing/2014/main" id="{1CB05EEE-2598-45C4-9271-C9B3A0E8D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97" name="Border">
            <a:extLst>
              <a:ext uri="{FF2B5EF4-FFF2-40B4-BE49-F238E27FC236}">
                <a16:creationId xmlns:a16="http://schemas.microsoft.com/office/drawing/2014/main" id="{2181BBD8-D127-4CF3-8086-85E87F665EA1}"/>
              </a:ext>
            </a:extLst>
          </p:cNvPr>
          <p:cNvSpPr>
            <a:spLocks/>
          </p:cNvSpPr>
          <p:nvPr/>
        </p:nvSpPr>
        <p:spPr bwMode="auto">
          <a:xfrm>
            <a:off x="3434963" y="1595178"/>
            <a:ext cx="1021183" cy="744811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1580336-5C1F-4857-B761-BA6F0BFF1CBC}"/>
              </a:ext>
            </a:extLst>
          </p:cNvPr>
          <p:cNvSpPr txBox="1"/>
          <p:nvPr/>
        </p:nvSpPr>
        <p:spPr>
          <a:xfrm>
            <a:off x="3400425" y="1846929"/>
            <a:ext cx="12219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3</a:t>
            </a:r>
            <a:r>
              <a:rPr lang="ko-KR" altLang="en-US" sz="500" dirty="0"/>
              <a:t>세</a:t>
            </a:r>
            <a:r>
              <a:rPr lang="en-US" altLang="ko-KR" sz="500" dirty="0"/>
              <a:t>~</a:t>
            </a:r>
            <a:r>
              <a:rPr lang="ko-KR" altLang="en-US" sz="500" dirty="0"/>
              <a:t>성인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r>
              <a:rPr lang="en-US" altLang="ko-KR" sz="500" dirty="0"/>
              <a:t>,</a:t>
            </a:r>
            <a:r>
              <a:rPr lang="ko-KR" altLang="en-US" sz="500" dirty="0"/>
              <a:t>셀프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100" name="Border">
            <a:extLst>
              <a:ext uri="{FF2B5EF4-FFF2-40B4-BE49-F238E27FC236}">
                <a16:creationId xmlns:a16="http://schemas.microsoft.com/office/drawing/2014/main" id="{C2D45867-70D0-4B19-B18D-D63C1EE36D06}"/>
              </a:ext>
            </a:extLst>
          </p:cNvPr>
          <p:cNvSpPr>
            <a:spLocks/>
          </p:cNvSpPr>
          <p:nvPr/>
        </p:nvSpPr>
        <p:spPr bwMode="auto">
          <a:xfrm>
            <a:off x="4543076" y="1588580"/>
            <a:ext cx="1021183" cy="754023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6E644845-299C-4D88-BDBA-40CA7654C279}"/>
              </a:ext>
            </a:extLst>
          </p:cNvPr>
          <p:cNvSpPr txBox="1"/>
          <p:nvPr/>
        </p:nvSpPr>
        <p:spPr>
          <a:xfrm>
            <a:off x="4508538" y="1846929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5</a:t>
            </a:r>
            <a:r>
              <a:rPr lang="ko-KR" altLang="en-US" sz="500" dirty="0"/>
              <a:t>세</a:t>
            </a:r>
            <a:r>
              <a:rPr lang="en-US" altLang="ko-KR" sz="500" dirty="0"/>
              <a:t>~</a:t>
            </a:r>
            <a:r>
              <a:rPr lang="ko-KR" altLang="en-US" sz="500" dirty="0"/>
              <a:t>중등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111" name="Border">
            <a:extLst>
              <a:ext uri="{FF2B5EF4-FFF2-40B4-BE49-F238E27FC236}">
                <a16:creationId xmlns:a16="http://schemas.microsoft.com/office/drawing/2014/main" id="{B696F30F-FA43-4443-9FA4-1F825F3448E6}"/>
              </a:ext>
            </a:extLst>
          </p:cNvPr>
          <p:cNvSpPr>
            <a:spLocks/>
          </p:cNvSpPr>
          <p:nvPr/>
        </p:nvSpPr>
        <p:spPr bwMode="auto">
          <a:xfrm>
            <a:off x="3434963" y="3100751"/>
            <a:ext cx="1021183" cy="841119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8168EEE-7E4E-4BF8-AEA5-D61F71A9FACF}"/>
              </a:ext>
            </a:extLst>
          </p:cNvPr>
          <p:cNvSpPr txBox="1"/>
          <p:nvPr/>
        </p:nvSpPr>
        <p:spPr>
          <a:xfrm>
            <a:off x="3427431" y="3249259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구몬중국어</a:t>
            </a:r>
            <a:endParaRPr lang="ko-KR" altLang="en-US" sz="800" b="1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A994D450-53E4-43F2-B4E4-A55EC622C4E1}"/>
              </a:ext>
            </a:extLst>
          </p:cNvPr>
          <p:cNvSpPr txBox="1"/>
          <p:nvPr/>
        </p:nvSpPr>
        <p:spPr>
          <a:xfrm>
            <a:off x="3400425" y="3479294"/>
            <a:ext cx="113861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유아</a:t>
            </a:r>
            <a:r>
              <a:rPr lang="en-US" altLang="ko-KR" sz="500" dirty="0"/>
              <a:t>~</a:t>
            </a:r>
            <a:r>
              <a:rPr lang="ko-KR" altLang="en-US" sz="500" dirty="0"/>
              <a:t>성인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r>
              <a:rPr lang="en-US" altLang="ko-KR" sz="500" dirty="0"/>
              <a:t>,</a:t>
            </a:r>
            <a:r>
              <a:rPr lang="ko-KR" altLang="en-US" sz="500" dirty="0"/>
              <a:t>셀프</a:t>
            </a:r>
            <a:r>
              <a:rPr lang="en-US" altLang="ko-KR" sz="500" dirty="0"/>
              <a:t>,</a:t>
            </a:r>
            <a:r>
              <a:rPr lang="ko-KR" altLang="en-US" sz="500" dirty="0"/>
              <a:t>화상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grpSp>
        <p:nvGrpSpPr>
          <p:cNvPr id="117" name="Placeholder">
            <a:extLst>
              <a:ext uri="{FF2B5EF4-FFF2-40B4-BE49-F238E27FC236}">
                <a16:creationId xmlns:a16="http://schemas.microsoft.com/office/drawing/2014/main" id="{30FD758A-1878-46BD-92DB-E4897114940A}"/>
              </a:ext>
            </a:extLst>
          </p:cNvPr>
          <p:cNvGrpSpPr>
            <a:grpSpLocks/>
          </p:cNvGrpSpPr>
          <p:nvPr/>
        </p:nvGrpSpPr>
        <p:grpSpPr bwMode="auto">
          <a:xfrm>
            <a:off x="3434963" y="2429483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18" name="Border">
              <a:extLst>
                <a:ext uri="{FF2B5EF4-FFF2-40B4-BE49-F238E27FC236}">
                  <a16:creationId xmlns:a16="http://schemas.microsoft.com/office/drawing/2014/main" id="{7069D249-49E5-4085-B601-76535535B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7</a:t>
              </a:r>
            </a:p>
          </p:txBody>
        </p:sp>
        <p:sp>
          <p:nvSpPr>
            <p:cNvPr id="119" name="Line 2">
              <a:extLst>
                <a:ext uri="{FF2B5EF4-FFF2-40B4-BE49-F238E27FC236}">
                  <a16:creationId xmlns:a16="http://schemas.microsoft.com/office/drawing/2014/main" id="{234D3F09-8809-476B-8B7A-1AB58FAF4B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0" name="Line 1">
              <a:extLst>
                <a:ext uri="{FF2B5EF4-FFF2-40B4-BE49-F238E27FC236}">
                  <a16:creationId xmlns:a16="http://schemas.microsoft.com/office/drawing/2014/main" id="{18950B3E-F9CC-47E4-B2F0-F84E6D5E10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29" name="그룹 128">
            <a:extLst>
              <a:ext uri="{FF2B5EF4-FFF2-40B4-BE49-F238E27FC236}">
                <a16:creationId xmlns:a16="http://schemas.microsoft.com/office/drawing/2014/main" id="{FAF04B7C-5F9B-4DD1-9B8E-1D8BDC9A9D2C}"/>
              </a:ext>
            </a:extLst>
          </p:cNvPr>
          <p:cNvGrpSpPr/>
          <p:nvPr/>
        </p:nvGrpSpPr>
        <p:grpSpPr>
          <a:xfrm>
            <a:off x="3183909" y="1401128"/>
            <a:ext cx="2615349" cy="229665"/>
            <a:chOff x="712094" y="6060645"/>
            <a:chExt cx="2615349" cy="229665"/>
          </a:xfrm>
        </p:grpSpPr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2E9BC75-7937-433F-9DD1-FBDA515048C1}"/>
                </a:ext>
              </a:extLst>
            </p:cNvPr>
            <p:cNvSpPr txBox="1"/>
            <p:nvPr/>
          </p:nvSpPr>
          <p:spPr>
            <a:xfrm>
              <a:off x="712094" y="6060645"/>
              <a:ext cx="2609256" cy="229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25000"/>
                </a:lnSpc>
              </a:pPr>
              <a:r>
                <a:rPr lang="en-US" altLang="ko-KR" sz="600" b="1" dirty="0">
                  <a:solidFill>
                    <a:srgbClr val="FD600A"/>
                  </a:solidFill>
                  <a:latin typeface="+mn-ea"/>
                </a:rPr>
                <a:t>Continue screen</a:t>
              </a:r>
              <a:endParaRPr lang="ko-KR" altLang="en-US" sz="600" b="1" dirty="0">
                <a:solidFill>
                  <a:srgbClr val="FD600A"/>
                </a:solidFill>
                <a:latin typeface="+mn-ea"/>
              </a:endParaRPr>
            </a:p>
          </p:txBody>
        </p:sp>
        <p:cxnSp>
          <p:nvCxnSpPr>
            <p:cNvPr id="131" name="직선 연결선 130">
              <a:extLst>
                <a:ext uri="{FF2B5EF4-FFF2-40B4-BE49-F238E27FC236}">
                  <a16:creationId xmlns:a16="http://schemas.microsoft.com/office/drawing/2014/main" id="{A6E9A0A5-A321-4042-B394-C94446E2FF99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077609"/>
              <a:ext cx="2609256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직선 연결선 131">
              <a:extLst>
                <a:ext uri="{FF2B5EF4-FFF2-40B4-BE49-F238E27FC236}">
                  <a16:creationId xmlns:a16="http://schemas.microsoft.com/office/drawing/2014/main" id="{56E743CE-E3FF-41B7-8208-A0D564A6AE13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290310"/>
              <a:ext cx="2615349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" name="Border">
            <a:extLst>
              <a:ext uri="{FF2B5EF4-FFF2-40B4-BE49-F238E27FC236}">
                <a16:creationId xmlns:a16="http://schemas.microsoft.com/office/drawing/2014/main" id="{7C3FE2AB-65E5-43CF-A650-D121AB8DB1AA}"/>
              </a:ext>
            </a:extLst>
          </p:cNvPr>
          <p:cNvSpPr>
            <a:spLocks/>
          </p:cNvSpPr>
          <p:nvPr/>
        </p:nvSpPr>
        <p:spPr bwMode="auto">
          <a:xfrm>
            <a:off x="3434963" y="5144997"/>
            <a:ext cx="1021183" cy="850631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B650481-0AED-4D04-BAF4-385C707330E1}"/>
              </a:ext>
            </a:extLst>
          </p:cNvPr>
          <p:cNvSpPr txBox="1"/>
          <p:nvPr/>
        </p:nvSpPr>
        <p:spPr>
          <a:xfrm>
            <a:off x="3427431" y="5293505"/>
            <a:ext cx="976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한글이 크는 나무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F655C0F5-62EE-477F-9535-569CC0B0B398}"/>
              </a:ext>
            </a:extLst>
          </p:cNvPr>
          <p:cNvSpPr txBox="1"/>
          <p:nvPr/>
        </p:nvSpPr>
        <p:spPr>
          <a:xfrm>
            <a:off x="3400425" y="5523540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30</a:t>
            </a:r>
            <a:r>
              <a:rPr lang="ko-KR" altLang="en-US" sz="500" dirty="0"/>
              <a:t>개월 이상 유아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136" name="Border">
            <a:extLst>
              <a:ext uri="{FF2B5EF4-FFF2-40B4-BE49-F238E27FC236}">
                <a16:creationId xmlns:a16="http://schemas.microsoft.com/office/drawing/2014/main" id="{348E0B3E-0F48-4103-A97C-499F054C2497}"/>
              </a:ext>
            </a:extLst>
          </p:cNvPr>
          <p:cNvSpPr>
            <a:spLocks/>
          </p:cNvSpPr>
          <p:nvPr/>
        </p:nvSpPr>
        <p:spPr bwMode="auto">
          <a:xfrm>
            <a:off x="4543076" y="5265192"/>
            <a:ext cx="1021183" cy="695784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03A461F7-C06B-4D34-9E7B-5DAF67D436FD}"/>
              </a:ext>
            </a:extLst>
          </p:cNvPr>
          <p:cNvSpPr txBox="1"/>
          <p:nvPr/>
        </p:nvSpPr>
        <p:spPr>
          <a:xfrm>
            <a:off x="4535544" y="5265192"/>
            <a:ext cx="976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숫자가 크는 나무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9E5DC2B2-6DAB-4B6C-B08F-69480723A348}"/>
              </a:ext>
            </a:extLst>
          </p:cNvPr>
          <p:cNvSpPr txBox="1"/>
          <p:nvPr/>
        </p:nvSpPr>
        <p:spPr>
          <a:xfrm>
            <a:off x="4508538" y="5523540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30</a:t>
            </a:r>
            <a:r>
              <a:rPr lang="ko-KR" altLang="en-US" sz="500" dirty="0"/>
              <a:t>개월 이상 유아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grpSp>
        <p:nvGrpSpPr>
          <p:cNvPr id="139" name="Placeholder">
            <a:extLst>
              <a:ext uri="{FF2B5EF4-FFF2-40B4-BE49-F238E27FC236}">
                <a16:creationId xmlns:a16="http://schemas.microsoft.com/office/drawing/2014/main" id="{D456F7F6-D73A-4AEF-B5E2-2A6A8A837559}"/>
              </a:ext>
            </a:extLst>
          </p:cNvPr>
          <p:cNvGrpSpPr>
            <a:grpSpLocks/>
          </p:cNvGrpSpPr>
          <p:nvPr/>
        </p:nvGrpSpPr>
        <p:grpSpPr bwMode="auto">
          <a:xfrm>
            <a:off x="3434963" y="4473729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40" name="Border">
              <a:extLst>
                <a:ext uri="{FF2B5EF4-FFF2-40B4-BE49-F238E27FC236}">
                  <a16:creationId xmlns:a16="http://schemas.microsoft.com/office/drawing/2014/main" id="{02E8A8A5-DD2A-4359-A225-1DE6023B71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1" name="Line 2">
              <a:extLst>
                <a:ext uri="{FF2B5EF4-FFF2-40B4-BE49-F238E27FC236}">
                  <a16:creationId xmlns:a16="http://schemas.microsoft.com/office/drawing/2014/main" id="{5A10D257-A22F-4A3C-844F-0DC27A4C7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8</a:t>
              </a:r>
            </a:p>
          </p:txBody>
        </p:sp>
        <p:sp>
          <p:nvSpPr>
            <p:cNvPr id="142" name="Line 1">
              <a:extLst>
                <a:ext uri="{FF2B5EF4-FFF2-40B4-BE49-F238E27FC236}">
                  <a16:creationId xmlns:a16="http://schemas.microsoft.com/office/drawing/2014/main" id="{16E5EFCD-BE59-402C-B57A-EF7C1F55C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3" name="Placeholder">
            <a:extLst>
              <a:ext uri="{FF2B5EF4-FFF2-40B4-BE49-F238E27FC236}">
                <a16:creationId xmlns:a16="http://schemas.microsoft.com/office/drawing/2014/main" id="{92413C79-591B-4BC0-A45E-4ABC02F52235}"/>
              </a:ext>
            </a:extLst>
          </p:cNvPr>
          <p:cNvGrpSpPr>
            <a:grpSpLocks/>
          </p:cNvGrpSpPr>
          <p:nvPr/>
        </p:nvGrpSpPr>
        <p:grpSpPr bwMode="auto">
          <a:xfrm>
            <a:off x="4543076" y="4473729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44" name="Border">
              <a:extLst>
                <a:ext uri="{FF2B5EF4-FFF2-40B4-BE49-F238E27FC236}">
                  <a16:creationId xmlns:a16="http://schemas.microsoft.com/office/drawing/2014/main" id="{CFF074AE-4157-4B39-B24E-DEFFD500D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5" name="Line 2">
              <a:extLst>
                <a:ext uri="{FF2B5EF4-FFF2-40B4-BE49-F238E27FC236}">
                  <a16:creationId xmlns:a16="http://schemas.microsoft.com/office/drawing/2014/main" id="{31C3E217-EC80-465D-A7AB-55032BE9A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6" name="Line 1">
              <a:extLst>
                <a:ext uri="{FF2B5EF4-FFF2-40B4-BE49-F238E27FC236}">
                  <a16:creationId xmlns:a16="http://schemas.microsoft.com/office/drawing/2014/main" id="{FBF1DA28-9591-498A-B1BF-8AA34EB0B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9</a:t>
              </a:r>
            </a:p>
          </p:txBody>
        </p:sp>
      </p:grpSp>
      <p:grpSp>
        <p:nvGrpSpPr>
          <p:cNvPr id="153" name="Placeholder">
            <a:extLst>
              <a:ext uri="{FF2B5EF4-FFF2-40B4-BE49-F238E27FC236}">
                <a16:creationId xmlns:a16="http://schemas.microsoft.com/office/drawing/2014/main" id="{27E3529C-1763-4598-9F87-533A0E6C893E}"/>
              </a:ext>
            </a:extLst>
          </p:cNvPr>
          <p:cNvGrpSpPr>
            <a:grpSpLocks/>
          </p:cNvGrpSpPr>
          <p:nvPr/>
        </p:nvGrpSpPr>
        <p:grpSpPr bwMode="auto">
          <a:xfrm>
            <a:off x="6429831" y="1685870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54" name="Border">
              <a:extLst>
                <a:ext uri="{FF2B5EF4-FFF2-40B4-BE49-F238E27FC236}">
                  <a16:creationId xmlns:a16="http://schemas.microsoft.com/office/drawing/2014/main" id="{0984DF79-BBBB-4D22-A29A-6B0BF4BC8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10</a:t>
              </a:r>
            </a:p>
          </p:txBody>
        </p:sp>
        <p:sp>
          <p:nvSpPr>
            <p:cNvPr id="155" name="Line 2">
              <a:extLst>
                <a:ext uri="{FF2B5EF4-FFF2-40B4-BE49-F238E27FC236}">
                  <a16:creationId xmlns:a16="http://schemas.microsoft.com/office/drawing/2014/main" id="{5B1059F0-0F43-41FA-8890-A4E3AA179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56" name="Line 1">
              <a:extLst>
                <a:ext uri="{FF2B5EF4-FFF2-40B4-BE49-F238E27FC236}">
                  <a16:creationId xmlns:a16="http://schemas.microsoft.com/office/drawing/2014/main" id="{1A3B1EB0-D4F9-4683-8964-08CCA6D70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57" name="Placeholder">
            <a:extLst>
              <a:ext uri="{FF2B5EF4-FFF2-40B4-BE49-F238E27FC236}">
                <a16:creationId xmlns:a16="http://schemas.microsoft.com/office/drawing/2014/main" id="{ACC3522A-D5A9-41AD-998F-BB8DCA5D38C4}"/>
              </a:ext>
            </a:extLst>
          </p:cNvPr>
          <p:cNvGrpSpPr>
            <a:grpSpLocks/>
          </p:cNvGrpSpPr>
          <p:nvPr/>
        </p:nvGrpSpPr>
        <p:grpSpPr bwMode="auto">
          <a:xfrm>
            <a:off x="7537944" y="1685870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58" name="Border">
              <a:extLst>
                <a:ext uri="{FF2B5EF4-FFF2-40B4-BE49-F238E27FC236}">
                  <a16:creationId xmlns:a16="http://schemas.microsoft.com/office/drawing/2014/main" id="{F73464A7-B5CF-45BC-ADD9-346658F6C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11</a:t>
              </a:r>
            </a:p>
          </p:txBody>
        </p:sp>
        <p:sp>
          <p:nvSpPr>
            <p:cNvPr id="159" name="Line 2">
              <a:extLst>
                <a:ext uri="{FF2B5EF4-FFF2-40B4-BE49-F238E27FC236}">
                  <a16:creationId xmlns:a16="http://schemas.microsoft.com/office/drawing/2014/main" id="{493758FD-2B9E-4778-A0A2-4AF33670775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60" name="Line 1">
              <a:extLst>
                <a:ext uri="{FF2B5EF4-FFF2-40B4-BE49-F238E27FC236}">
                  <a16:creationId xmlns:a16="http://schemas.microsoft.com/office/drawing/2014/main" id="{CFED65B3-5400-4FED-8B7C-48BE191F6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61" name="Border">
            <a:extLst>
              <a:ext uri="{FF2B5EF4-FFF2-40B4-BE49-F238E27FC236}">
                <a16:creationId xmlns:a16="http://schemas.microsoft.com/office/drawing/2014/main" id="{61EC7B4E-27C7-494A-A77B-4F9707A66128}"/>
              </a:ext>
            </a:extLst>
          </p:cNvPr>
          <p:cNvSpPr>
            <a:spLocks/>
          </p:cNvSpPr>
          <p:nvPr/>
        </p:nvSpPr>
        <p:spPr bwMode="auto">
          <a:xfrm>
            <a:off x="6427282" y="3947785"/>
            <a:ext cx="1021183" cy="848291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44C14FA-2C9C-4592-AFD6-2FDF08E408EC}"/>
              </a:ext>
            </a:extLst>
          </p:cNvPr>
          <p:cNvSpPr txBox="1"/>
          <p:nvPr/>
        </p:nvSpPr>
        <p:spPr>
          <a:xfrm>
            <a:off x="6419750" y="4096292"/>
            <a:ext cx="10791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스마트 이야기독서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6FAD88D7-D5C9-45C7-B978-2336AFEAF8E8}"/>
              </a:ext>
            </a:extLst>
          </p:cNvPr>
          <p:cNvSpPr txBox="1"/>
          <p:nvPr/>
        </p:nvSpPr>
        <p:spPr>
          <a:xfrm>
            <a:off x="6392744" y="4326327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3~10</a:t>
            </a:r>
            <a:r>
              <a:rPr lang="ko-KR" altLang="en-US" sz="500" dirty="0"/>
              <a:t>세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grpSp>
        <p:nvGrpSpPr>
          <p:cNvPr id="167" name="Placeholder">
            <a:extLst>
              <a:ext uri="{FF2B5EF4-FFF2-40B4-BE49-F238E27FC236}">
                <a16:creationId xmlns:a16="http://schemas.microsoft.com/office/drawing/2014/main" id="{41B2FBE9-4C6A-4263-A884-B45E9F9F42DC}"/>
              </a:ext>
            </a:extLst>
          </p:cNvPr>
          <p:cNvGrpSpPr>
            <a:grpSpLocks/>
          </p:cNvGrpSpPr>
          <p:nvPr/>
        </p:nvGrpSpPr>
        <p:grpSpPr bwMode="auto">
          <a:xfrm>
            <a:off x="6427282" y="3276516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68" name="Border">
              <a:extLst>
                <a:ext uri="{FF2B5EF4-FFF2-40B4-BE49-F238E27FC236}">
                  <a16:creationId xmlns:a16="http://schemas.microsoft.com/office/drawing/2014/main" id="{6B7CC675-B0F4-4442-9736-D8DAAC3AC0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12</a:t>
              </a:r>
            </a:p>
          </p:txBody>
        </p:sp>
        <p:sp>
          <p:nvSpPr>
            <p:cNvPr id="169" name="Line 2">
              <a:extLst>
                <a:ext uri="{FF2B5EF4-FFF2-40B4-BE49-F238E27FC236}">
                  <a16:creationId xmlns:a16="http://schemas.microsoft.com/office/drawing/2014/main" id="{DBB08C86-6B5A-4490-9B01-1D2722FDE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0" name="Line 1">
              <a:extLst>
                <a:ext uri="{FF2B5EF4-FFF2-40B4-BE49-F238E27FC236}">
                  <a16:creationId xmlns:a16="http://schemas.microsoft.com/office/drawing/2014/main" id="{94AB2B4E-B619-4BFD-8624-0790D83DF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75" name="그룹 174">
            <a:extLst>
              <a:ext uri="{FF2B5EF4-FFF2-40B4-BE49-F238E27FC236}">
                <a16:creationId xmlns:a16="http://schemas.microsoft.com/office/drawing/2014/main" id="{9FAF5AB5-5793-40E0-8A1F-F256CD41E17C}"/>
              </a:ext>
            </a:extLst>
          </p:cNvPr>
          <p:cNvGrpSpPr/>
          <p:nvPr/>
        </p:nvGrpSpPr>
        <p:grpSpPr>
          <a:xfrm>
            <a:off x="3148471" y="6058095"/>
            <a:ext cx="2615349" cy="229665"/>
            <a:chOff x="712094" y="6060645"/>
            <a:chExt cx="2615349" cy="229665"/>
          </a:xfrm>
        </p:grpSpPr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9F2351D3-852D-499A-AB95-9B6B4BE5C9AF}"/>
                </a:ext>
              </a:extLst>
            </p:cNvPr>
            <p:cNvSpPr txBox="1"/>
            <p:nvPr/>
          </p:nvSpPr>
          <p:spPr>
            <a:xfrm>
              <a:off x="712094" y="6060645"/>
              <a:ext cx="2609256" cy="229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25000"/>
                </a:lnSpc>
              </a:pPr>
              <a:r>
                <a:rPr lang="en-US" altLang="ko-KR" sz="600" b="1" dirty="0">
                  <a:solidFill>
                    <a:srgbClr val="FD600A"/>
                  </a:solidFill>
                  <a:latin typeface="+mn-ea"/>
                </a:rPr>
                <a:t>Continue screen</a:t>
              </a:r>
              <a:endParaRPr lang="ko-KR" altLang="en-US" sz="600" b="1" dirty="0">
                <a:solidFill>
                  <a:srgbClr val="FD600A"/>
                </a:solidFill>
                <a:latin typeface="+mn-ea"/>
              </a:endParaRPr>
            </a:p>
          </p:txBody>
        </p: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C491ECF5-1B2C-4E1A-9DB5-1F76070FFD85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077609"/>
              <a:ext cx="2609256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>
              <a:extLst>
                <a:ext uri="{FF2B5EF4-FFF2-40B4-BE49-F238E27FC236}">
                  <a16:creationId xmlns:a16="http://schemas.microsoft.com/office/drawing/2014/main" id="{7C7AF88D-5DDA-46AC-B82C-8516BB273FF8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290310"/>
              <a:ext cx="2615349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9" name="Border">
            <a:extLst>
              <a:ext uri="{FF2B5EF4-FFF2-40B4-BE49-F238E27FC236}">
                <a16:creationId xmlns:a16="http://schemas.microsoft.com/office/drawing/2014/main" id="{1340F9DE-ADC7-4972-A81D-00BFADEEFB35}"/>
              </a:ext>
            </a:extLst>
          </p:cNvPr>
          <p:cNvSpPr>
            <a:spLocks/>
          </p:cNvSpPr>
          <p:nvPr/>
        </p:nvSpPr>
        <p:spPr bwMode="auto">
          <a:xfrm>
            <a:off x="6427282" y="2470215"/>
            <a:ext cx="1021183" cy="694597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5BD43A67-BEAD-4413-9269-EF7BE360946F}"/>
              </a:ext>
            </a:extLst>
          </p:cNvPr>
          <p:cNvSpPr txBox="1"/>
          <p:nvPr/>
        </p:nvSpPr>
        <p:spPr>
          <a:xfrm>
            <a:off x="6419750" y="2500547"/>
            <a:ext cx="976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영어가 크는 나무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41687B81-E797-4194-9759-2122F7633F6B}"/>
              </a:ext>
            </a:extLst>
          </p:cNvPr>
          <p:cNvSpPr txBox="1"/>
          <p:nvPr/>
        </p:nvSpPr>
        <p:spPr>
          <a:xfrm>
            <a:off x="6392744" y="2730582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30</a:t>
            </a:r>
            <a:r>
              <a:rPr lang="ko-KR" altLang="en-US" sz="500" dirty="0"/>
              <a:t>개월 이상 유아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182" name="Border">
            <a:extLst>
              <a:ext uri="{FF2B5EF4-FFF2-40B4-BE49-F238E27FC236}">
                <a16:creationId xmlns:a16="http://schemas.microsoft.com/office/drawing/2014/main" id="{FA7F1DA6-8592-4FB6-BE49-29DBC3B12E67}"/>
              </a:ext>
            </a:extLst>
          </p:cNvPr>
          <p:cNvSpPr>
            <a:spLocks/>
          </p:cNvSpPr>
          <p:nvPr/>
        </p:nvSpPr>
        <p:spPr bwMode="auto">
          <a:xfrm>
            <a:off x="7535395" y="2472233"/>
            <a:ext cx="1021183" cy="692011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0D0B093E-2E98-4585-8230-DDCB55B20E34}"/>
              </a:ext>
            </a:extLst>
          </p:cNvPr>
          <p:cNvSpPr txBox="1"/>
          <p:nvPr/>
        </p:nvSpPr>
        <p:spPr>
          <a:xfrm>
            <a:off x="7527863" y="2472234"/>
            <a:ext cx="10791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스마트 이야기수학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FB967D4-6FAD-4524-A1D7-D30AC3EEFEDE}"/>
              </a:ext>
            </a:extLst>
          </p:cNvPr>
          <p:cNvSpPr txBox="1"/>
          <p:nvPr/>
        </p:nvSpPr>
        <p:spPr>
          <a:xfrm>
            <a:off x="7500857" y="2730582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6~9</a:t>
            </a:r>
            <a:r>
              <a:rPr lang="ko-KR" altLang="en-US" sz="500" dirty="0"/>
              <a:t>세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grpSp>
        <p:nvGrpSpPr>
          <p:cNvPr id="185" name="그룹 184">
            <a:extLst>
              <a:ext uri="{FF2B5EF4-FFF2-40B4-BE49-F238E27FC236}">
                <a16:creationId xmlns:a16="http://schemas.microsoft.com/office/drawing/2014/main" id="{4972994C-21BD-4BC1-85A6-5A7FC7DAF351}"/>
              </a:ext>
            </a:extLst>
          </p:cNvPr>
          <p:cNvGrpSpPr/>
          <p:nvPr/>
        </p:nvGrpSpPr>
        <p:grpSpPr>
          <a:xfrm>
            <a:off x="6117657" y="1401128"/>
            <a:ext cx="2615349" cy="229665"/>
            <a:chOff x="712094" y="6060645"/>
            <a:chExt cx="2615349" cy="229665"/>
          </a:xfrm>
        </p:grpSpPr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2804CFD8-713F-4E63-802A-731F71166F7E}"/>
                </a:ext>
              </a:extLst>
            </p:cNvPr>
            <p:cNvSpPr txBox="1"/>
            <p:nvPr/>
          </p:nvSpPr>
          <p:spPr>
            <a:xfrm>
              <a:off x="712094" y="6060645"/>
              <a:ext cx="2609256" cy="229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25000"/>
                </a:lnSpc>
              </a:pPr>
              <a:r>
                <a:rPr lang="en-US" altLang="ko-KR" sz="600" b="1" dirty="0">
                  <a:solidFill>
                    <a:srgbClr val="FD600A"/>
                  </a:solidFill>
                  <a:latin typeface="+mn-ea"/>
                </a:rPr>
                <a:t>Continue screen</a:t>
              </a:r>
              <a:endParaRPr lang="ko-KR" altLang="en-US" sz="600" b="1" dirty="0">
                <a:solidFill>
                  <a:srgbClr val="FD600A"/>
                </a:solidFill>
                <a:latin typeface="+mn-ea"/>
              </a:endParaRPr>
            </a:p>
          </p:txBody>
        </p:sp>
        <p:cxnSp>
          <p:nvCxnSpPr>
            <p:cNvPr id="187" name="직선 연결선 186">
              <a:extLst>
                <a:ext uri="{FF2B5EF4-FFF2-40B4-BE49-F238E27FC236}">
                  <a16:creationId xmlns:a16="http://schemas.microsoft.com/office/drawing/2014/main" id="{CB778A17-338F-46D5-B33D-D4E57319703E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077609"/>
              <a:ext cx="2609256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직선 연결선 187">
              <a:extLst>
                <a:ext uri="{FF2B5EF4-FFF2-40B4-BE49-F238E27FC236}">
                  <a16:creationId xmlns:a16="http://schemas.microsoft.com/office/drawing/2014/main" id="{497F23B3-7C27-4B2C-8C9F-5C11DF97E060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290310"/>
              <a:ext cx="2615349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Border">
            <a:extLst>
              <a:ext uri="{FF2B5EF4-FFF2-40B4-BE49-F238E27FC236}">
                <a16:creationId xmlns:a16="http://schemas.microsoft.com/office/drawing/2014/main" id="{DD3912FC-C4C0-479F-B9E8-B64C8347E82A}"/>
              </a:ext>
            </a:extLst>
          </p:cNvPr>
          <p:cNvSpPr>
            <a:spLocks/>
          </p:cNvSpPr>
          <p:nvPr/>
        </p:nvSpPr>
        <p:spPr bwMode="auto">
          <a:xfrm>
            <a:off x="7546911" y="3940219"/>
            <a:ext cx="1021183" cy="848291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46D64F1D-4DDF-451A-A0DA-59306F0A4367}"/>
              </a:ext>
            </a:extLst>
          </p:cNvPr>
          <p:cNvSpPr txBox="1"/>
          <p:nvPr/>
        </p:nvSpPr>
        <p:spPr>
          <a:xfrm>
            <a:off x="7539379" y="4088726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브레인쏙쏙</a:t>
            </a:r>
            <a:endParaRPr lang="ko-KR" altLang="en-US" sz="800" b="1" dirty="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615CACF4-73AC-4810-A39F-86FBF3D9AE08}"/>
              </a:ext>
            </a:extLst>
          </p:cNvPr>
          <p:cNvSpPr txBox="1"/>
          <p:nvPr/>
        </p:nvSpPr>
        <p:spPr>
          <a:xfrm>
            <a:off x="7512373" y="4318761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만</a:t>
            </a:r>
            <a:r>
              <a:rPr lang="en-US" altLang="ko-KR" sz="500" dirty="0"/>
              <a:t>2</a:t>
            </a:r>
            <a:r>
              <a:rPr lang="ko-KR" altLang="en-US" sz="500" dirty="0"/>
              <a:t>세</a:t>
            </a:r>
            <a:r>
              <a:rPr lang="en-US" altLang="ko-KR" sz="500" dirty="0"/>
              <a:t>~6</a:t>
            </a:r>
            <a:r>
              <a:rPr lang="ko-KR" altLang="en-US" sz="500" dirty="0"/>
              <a:t>세 유아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r>
              <a:rPr lang="en-US" altLang="ko-KR" sz="500" dirty="0"/>
              <a:t>(</a:t>
            </a:r>
            <a:r>
              <a:rPr lang="ko-KR" altLang="en-US" sz="500" dirty="0"/>
              <a:t>월</a:t>
            </a:r>
            <a:r>
              <a:rPr lang="en-US" altLang="ko-KR" sz="500" dirty="0"/>
              <a:t>1</a:t>
            </a:r>
            <a:r>
              <a:rPr lang="ko-KR" altLang="en-US" sz="500" dirty="0"/>
              <a:t>회</a:t>
            </a:r>
            <a:r>
              <a:rPr lang="en-US" altLang="ko-KR" sz="500" dirty="0"/>
              <a:t>)</a:t>
            </a:r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  <a:endParaRPr lang="en-US" altLang="ko-KR" sz="500" dirty="0"/>
          </a:p>
        </p:txBody>
      </p:sp>
      <p:grpSp>
        <p:nvGrpSpPr>
          <p:cNvPr id="196" name="Placeholder">
            <a:extLst>
              <a:ext uri="{FF2B5EF4-FFF2-40B4-BE49-F238E27FC236}">
                <a16:creationId xmlns:a16="http://schemas.microsoft.com/office/drawing/2014/main" id="{D224F2D8-A61C-42C9-8430-3B95504BE0A5}"/>
              </a:ext>
            </a:extLst>
          </p:cNvPr>
          <p:cNvGrpSpPr>
            <a:grpSpLocks/>
          </p:cNvGrpSpPr>
          <p:nvPr/>
        </p:nvGrpSpPr>
        <p:grpSpPr bwMode="auto">
          <a:xfrm>
            <a:off x="7546911" y="3268950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97" name="Border">
              <a:extLst>
                <a:ext uri="{FF2B5EF4-FFF2-40B4-BE49-F238E27FC236}">
                  <a16:creationId xmlns:a16="http://schemas.microsoft.com/office/drawing/2014/main" id="{6410B3F5-9082-4900-925A-0D64A570E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14</a:t>
              </a:r>
            </a:p>
          </p:txBody>
        </p:sp>
        <p:sp>
          <p:nvSpPr>
            <p:cNvPr id="198" name="Line 2">
              <a:extLst>
                <a:ext uri="{FF2B5EF4-FFF2-40B4-BE49-F238E27FC236}">
                  <a16:creationId xmlns:a16="http://schemas.microsoft.com/office/drawing/2014/main" id="{A2ED64DE-1040-49ED-B185-A3A1BE9CD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99" name="Line 1">
              <a:extLst>
                <a:ext uri="{FF2B5EF4-FFF2-40B4-BE49-F238E27FC236}">
                  <a16:creationId xmlns:a16="http://schemas.microsoft.com/office/drawing/2014/main" id="{1AB3C5B3-AB24-483B-BC07-DC0A9EDC5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3" name="그룹 192">
            <a:extLst>
              <a:ext uri="{FF2B5EF4-FFF2-40B4-BE49-F238E27FC236}">
                <a16:creationId xmlns:a16="http://schemas.microsoft.com/office/drawing/2014/main" id="{1332D60E-C4F2-42AF-BE4F-78B408773248}"/>
              </a:ext>
            </a:extLst>
          </p:cNvPr>
          <p:cNvGrpSpPr/>
          <p:nvPr/>
        </p:nvGrpSpPr>
        <p:grpSpPr>
          <a:xfrm>
            <a:off x="214485" y="6058095"/>
            <a:ext cx="2615349" cy="229665"/>
            <a:chOff x="712094" y="6060645"/>
            <a:chExt cx="2615349" cy="229665"/>
          </a:xfrm>
        </p:grpSpPr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06EC60FC-BE1E-423E-9858-9C67C68FB5F6}"/>
                </a:ext>
              </a:extLst>
            </p:cNvPr>
            <p:cNvSpPr txBox="1"/>
            <p:nvPr/>
          </p:nvSpPr>
          <p:spPr>
            <a:xfrm>
              <a:off x="712094" y="6060645"/>
              <a:ext cx="2609256" cy="229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25000"/>
                </a:lnSpc>
              </a:pPr>
              <a:r>
                <a:rPr lang="en-US" altLang="ko-KR" sz="600" b="1" dirty="0">
                  <a:solidFill>
                    <a:srgbClr val="FD600A"/>
                  </a:solidFill>
                  <a:latin typeface="+mn-ea"/>
                </a:rPr>
                <a:t>Continue screen</a:t>
              </a:r>
              <a:endParaRPr lang="ko-KR" altLang="en-US" sz="600" b="1" dirty="0">
                <a:solidFill>
                  <a:srgbClr val="FD600A"/>
                </a:solidFill>
                <a:latin typeface="+mn-ea"/>
              </a:endParaRPr>
            </a:p>
          </p:txBody>
        </p:sp>
        <p:cxnSp>
          <p:nvCxnSpPr>
            <p:cNvPr id="195" name="직선 연결선 194">
              <a:extLst>
                <a:ext uri="{FF2B5EF4-FFF2-40B4-BE49-F238E27FC236}">
                  <a16:creationId xmlns:a16="http://schemas.microsoft.com/office/drawing/2014/main" id="{EEE51894-AED6-4D83-8D20-CBF95E43295B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077609"/>
              <a:ext cx="2609256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직선 연결선 199">
              <a:extLst>
                <a:ext uri="{FF2B5EF4-FFF2-40B4-BE49-F238E27FC236}">
                  <a16:creationId xmlns:a16="http://schemas.microsoft.com/office/drawing/2014/main" id="{0D750B79-B19B-4AE0-B809-04FA83963895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290310"/>
              <a:ext cx="2615349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타원 5">
            <a:extLst>
              <a:ext uri="{FF2B5EF4-FFF2-40B4-BE49-F238E27FC236}">
                <a16:creationId xmlns:a16="http://schemas.microsoft.com/office/drawing/2014/main" id="{541931DD-7470-42A6-A77F-EBE5D323A1B0}"/>
              </a:ext>
            </a:extLst>
          </p:cNvPr>
          <p:cNvSpPr/>
          <p:nvPr/>
        </p:nvSpPr>
        <p:spPr>
          <a:xfrm>
            <a:off x="820998" y="3560819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7973E60-B2F7-41A4-AEF2-B504ED0FFF97}"/>
              </a:ext>
            </a:extLst>
          </p:cNvPr>
          <p:cNvSpPr/>
          <p:nvPr/>
        </p:nvSpPr>
        <p:spPr>
          <a:xfrm>
            <a:off x="3801579" y="5784744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AA8226DD-CDBB-4BB6-BBB6-4846ED774303}"/>
              </a:ext>
            </a:extLst>
          </p:cNvPr>
          <p:cNvSpPr/>
          <p:nvPr/>
        </p:nvSpPr>
        <p:spPr>
          <a:xfrm>
            <a:off x="1917686" y="355338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EE628082-FC83-4EA9-86C1-8CD7AAF23AD0}"/>
              </a:ext>
            </a:extLst>
          </p:cNvPr>
          <p:cNvSpPr/>
          <p:nvPr/>
        </p:nvSpPr>
        <p:spPr>
          <a:xfrm>
            <a:off x="816355" y="5189821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C2314906-FD2D-419A-A208-062C2779C9B3}"/>
              </a:ext>
            </a:extLst>
          </p:cNvPr>
          <p:cNvSpPr/>
          <p:nvPr/>
        </p:nvSpPr>
        <p:spPr>
          <a:xfrm>
            <a:off x="1918537" y="5171170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AC48957D-FA82-4195-9D55-CBEBC5F7B73D}"/>
              </a:ext>
            </a:extLst>
          </p:cNvPr>
          <p:cNvSpPr/>
          <p:nvPr/>
        </p:nvSpPr>
        <p:spPr>
          <a:xfrm>
            <a:off x="4913881" y="2113323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7FAA1CFF-666F-4F4F-922C-AF6BDE9664AB}"/>
              </a:ext>
            </a:extLst>
          </p:cNvPr>
          <p:cNvSpPr/>
          <p:nvPr/>
        </p:nvSpPr>
        <p:spPr>
          <a:xfrm>
            <a:off x="3819090" y="2113323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04C72E44-3132-4F68-B33B-DE938D122DA7}"/>
              </a:ext>
            </a:extLst>
          </p:cNvPr>
          <p:cNvSpPr/>
          <p:nvPr/>
        </p:nvSpPr>
        <p:spPr>
          <a:xfrm>
            <a:off x="3792626" y="3731830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246" name="타원 245">
            <a:extLst>
              <a:ext uri="{FF2B5EF4-FFF2-40B4-BE49-F238E27FC236}">
                <a16:creationId xmlns:a16="http://schemas.microsoft.com/office/drawing/2014/main" id="{3A734ED4-AA00-40BD-ADCF-55287D923978}"/>
              </a:ext>
            </a:extLst>
          </p:cNvPr>
          <p:cNvSpPr/>
          <p:nvPr/>
        </p:nvSpPr>
        <p:spPr>
          <a:xfrm>
            <a:off x="6782129" y="2996554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47" name="타원 246">
            <a:extLst>
              <a:ext uri="{FF2B5EF4-FFF2-40B4-BE49-F238E27FC236}">
                <a16:creationId xmlns:a16="http://schemas.microsoft.com/office/drawing/2014/main" id="{5A150C18-290C-476C-A462-5407418FAF87}"/>
              </a:ext>
            </a:extLst>
          </p:cNvPr>
          <p:cNvSpPr/>
          <p:nvPr/>
        </p:nvSpPr>
        <p:spPr>
          <a:xfrm>
            <a:off x="2069349" y="355338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48" name="타원 247">
            <a:extLst>
              <a:ext uri="{FF2B5EF4-FFF2-40B4-BE49-F238E27FC236}">
                <a16:creationId xmlns:a16="http://schemas.microsoft.com/office/drawing/2014/main" id="{D2FEF07C-4FC3-49C7-B812-BEA8DDE28255}"/>
              </a:ext>
            </a:extLst>
          </p:cNvPr>
          <p:cNvSpPr/>
          <p:nvPr/>
        </p:nvSpPr>
        <p:spPr>
          <a:xfrm>
            <a:off x="3987260" y="2113323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49" name="타원 248">
            <a:extLst>
              <a:ext uri="{FF2B5EF4-FFF2-40B4-BE49-F238E27FC236}">
                <a16:creationId xmlns:a16="http://schemas.microsoft.com/office/drawing/2014/main" id="{5DF26D81-77F5-46DE-9D04-9A86F70AD082}"/>
              </a:ext>
            </a:extLst>
          </p:cNvPr>
          <p:cNvSpPr/>
          <p:nvPr/>
        </p:nvSpPr>
        <p:spPr>
          <a:xfrm>
            <a:off x="7905661" y="298768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50" name="타원 249">
            <a:extLst>
              <a:ext uri="{FF2B5EF4-FFF2-40B4-BE49-F238E27FC236}">
                <a16:creationId xmlns:a16="http://schemas.microsoft.com/office/drawing/2014/main" id="{2E5AF919-9AB9-4ED7-95E4-DFC1E1E51C58}"/>
              </a:ext>
            </a:extLst>
          </p:cNvPr>
          <p:cNvSpPr/>
          <p:nvPr/>
        </p:nvSpPr>
        <p:spPr>
          <a:xfrm>
            <a:off x="6787078" y="4589348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8" name="Border">
            <a:extLst>
              <a:ext uri="{FF2B5EF4-FFF2-40B4-BE49-F238E27FC236}">
                <a16:creationId xmlns:a16="http://schemas.microsoft.com/office/drawing/2014/main" id="{86490FAB-035B-4439-8841-6856B1AFCDEE}"/>
              </a:ext>
            </a:extLst>
          </p:cNvPr>
          <p:cNvSpPr>
            <a:spLocks/>
          </p:cNvSpPr>
          <p:nvPr/>
        </p:nvSpPr>
        <p:spPr bwMode="auto">
          <a:xfrm>
            <a:off x="9366256" y="5270154"/>
            <a:ext cx="1021183" cy="66027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41781DB-5C90-4E5C-BFA8-E7576712D0A0}"/>
              </a:ext>
            </a:extLst>
          </p:cNvPr>
          <p:cNvSpPr txBox="1"/>
          <p:nvPr/>
        </p:nvSpPr>
        <p:spPr>
          <a:xfrm>
            <a:off x="9334010" y="5418661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스마트펜</a:t>
            </a:r>
            <a:endParaRPr lang="ko-KR" altLang="en-US" sz="8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DF81F39-463F-4953-9031-E171950A44F3}"/>
              </a:ext>
            </a:extLst>
          </p:cNvPr>
          <p:cNvSpPr txBox="1"/>
          <p:nvPr/>
        </p:nvSpPr>
        <p:spPr>
          <a:xfrm>
            <a:off x="9331718" y="5648696"/>
            <a:ext cx="102118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30</a:t>
            </a:r>
            <a:r>
              <a:rPr lang="ko-KR" altLang="en-US" sz="500" dirty="0"/>
              <a:t>개월 이상 유아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r>
              <a:rPr lang="en-US" altLang="ko-KR" sz="500" dirty="0"/>
              <a:t>,</a:t>
            </a:r>
            <a:r>
              <a:rPr lang="ko-KR" altLang="en-US" sz="500" dirty="0"/>
              <a:t>셀프</a:t>
            </a:r>
          </a:p>
        </p:txBody>
      </p:sp>
      <p:sp>
        <p:nvSpPr>
          <p:cNvPr id="32" name="Border">
            <a:extLst>
              <a:ext uri="{FF2B5EF4-FFF2-40B4-BE49-F238E27FC236}">
                <a16:creationId xmlns:a16="http://schemas.microsoft.com/office/drawing/2014/main" id="{341759BF-E38C-4D4B-8D70-C415E7A157F4}"/>
              </a:ext>
            </a:extLst>
          </p:cNvPr>
          <p:cNvSpPr>
            <a:spLocks/>
          </p:cNvSpPr>
          <p:nvPr/>
        </p:nvSpPr>
        <p:spPr bwMode="auto">
          <a:xfrm>
            <a:off x="9369402" y="4654017"/>
            <a:ext cx="1021183" cy="791463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17</a:t>
            </a:r>
          </a:p>
        </p:txBody>
      </p:sp>
      <p:sp>
        <p:nvSpPr>
          <p:cNvPr id="33" name="Line 1">
            <a:extLst>
              <a:ext uri="{FF2B5EF4-FFF2-40B4-BE49-F238E27FC236}">
                <a16:creationId xmlns:a16="http://schemas.microsoft.com/office/drawing/2014/main" id="{25F05992-2ADA-457E-8568-2FF4F2944B3D}"/>
              </a:ext>
            </a:extLst>
          </p:cNvPr>
          <p:cNvSpPr>
            <a:spLocks/>
          </p:cNvSpPr>
          <p:nvPr/>
        </p:nvSpPr>
        <p:spPr bwMode="auto">
          <a:xfrm>
            <a:off x="9275733" y="4654017"/>
            <a:ext cx="1021183" cy="791463"/>
          </a:xfrm>
          <a:custGeom>
            <a:avLst/>
            <a:gdLst>
              <a:gd name="connsiteX0" fmla="*/ 1008112 w 1008112"/>
              <a:gd name="connsiteY0" fmla="*/ 1008112 h 1008112"/>
              <a:gd name="connsiteX1" fmla="*/ 0 w 1008112"/>
              <a:gd name="connsiteY1" fmla="*/ 0 h 1008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08112" h="1008112">
                <a:moveTo>
                  <a:pt x="1008112" y="1008112"/>
                </a:moveTo>
                <a:lnTo>
                  <a:pt x="0" y="0"/>
                </a:lnTo>
              </a:path>
            </a:pathLst>
          </a:cu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Border">
            <a:extLst>
              <a:ext uri="{FF2B5EF4-FFF2-40B4-BE49-F238E27FC236}">
                <a16:creationId xmlns:a16="http://schemas.microsoft.com/office/drawing/2014/main" id="{80150E61-3867-4448-8CBC-A07E649D5B1F}"/>
              </a:ext>
            </a:extLst>
          </p:cNvPr>
          <p:cNvSpPr>
            <a:spLocks/>
          </p:cNvSpPr>
          <p:nvPr/>
        </p:nvSpPr>
        <p:spPr bwMode="auto">
          <a:xfrm>
            <a:off x="6422070" y="5957792"/>
            <a:ext cx="1021183" cy="66027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588D711-45CE-41D1-B995-8E340171700D}"/>
              </a:ext>
            </a:extLst>
          </p:cNvPr>
          <p:cNvSpPr txBox="1"/>
          <p:nvPr/>
        </p:nvSpPr>
        <p:spPr>
          <a:xfrm>
            <a:off x="6389824" y="6106299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스마트구몬</a:t>
            </a:r>
            <a:endParaRPr lang="ko-KR" altLang="en-US" sz="8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15051AF-0B2B-4F9E-9605-BB6879D3E2BF}"/>
              </a:ext>
            </a:extLst>
          </p:cNvPr>
          <p:cNvSpPr txBox="1"/>
          <p:nvPr/>
        </p:nvSpPr>
        <p:spPr>
          <a:xfrm>
            <a:off x="6387532" y="6336334"/>
            <a:ext cx="102118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초등</a:t>
            </a:r>
            <a:r>
              <a:rPr lang="en-US" altLang="ko-KR" sz="500" dirty="0"/>
              <a:t>~</a:t>
            </a:r>
            <a:r>
              <a:rPr lang="ko-KR" altLang="en-US" sz="500" dirty="0"/>
              <a:t>성인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</a:p>
        </p:txBody>
      </p:sp>
      <p:sp>
        <p:nvSpPr>
          <p:cNvPr id="37" name="Border">
            <a:extLst>
              <a:ext uri="{FF2B5EF4-FFF2-40B4-BE49-F238E27FC236}">
                <a16:creationId xmlns:a16="http://schemas.microsoft.com/office/drawing/2014/main" id="{A3F202DC-8458-4B76-BA67-144C3582A492}"/>
              </a:ext>
            </a:extLst>
          </p:cNvPr>
          <p:cNvSpPr>
            <a:spLocks/>
          </p:cNvSpPr>
          <p:nvPr/>
        </p:nvSpPr>
        <p:spPr bwMode="auto">
          <a:xfrm>
            <a:off x="7554053" y="5957792"/>
            <a:ext cx="1021183" cy="66027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E8BA64D-F9F9-4CAC-8404-5BA8D49FEB0B}"/>
              </a:ext>
            </a:extLst>
          </p:cNvPr>
          <p:cNvSpPr txBox="1"/>
          <p:nvPr/>
        </p:nvSpPr>
        <p:spPr>
          <a:xfrm>
            <a:off x="7521807" y="6106299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스마트키즈</a:t>
            </a:r>
            <a:endParaRPr lang="ko-KR" altLang="en-US" sz="8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42A4B2E-2672-4854-B716-E9811ABCC2DC}"/>
              </a:ext>
            </a:extLst>
          </p:cNvPr>
          <p:cNvSpPr txBox="1"/>
          <p:nvPr/>
        </p:nvSpPr>
        <p:spPr>
          <a:xfrm>
            <a:off x="7519515" y="6336334"/>
            <a:ext cx="102118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30</a:t>
            </a:r>
            <a:r>
              <a:rPr lang="ko-KR" altLang="en-US" sz="500" dirty="0"/>
              <a:t>개월 이상 유아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</a:p>
        </p:txBody>
      </p:sp>
      <p:grpSp>
        <p:nvGrpSpPr>
          <p:cNvPr id="262" name="Placeholder">
            <a:extLst>
              <a:ext uri="{FF2B5EF4-FFF2-40B4-BE49-F238E27FC236}">
                <a16:creationId xmlns:a16="http://schemas.microsoft.com/office/drawing/2014/main" id="{03F8D77B-168B-4B4B-9044-160FABC2844F}"/>
              </a:ext>
            </a:extLst>
          </p:cNvPr>
          <p:cNvGrpSpPr>
            <a:grpSpLocks/>
          </p:cNvGrpSpPr>
          <p:nvPr/>
        </p:nvGrpSpPr>
        <p:grpSpPr bwMode="auto">
          <a:xfrm>
            <a:off x="6427282" y="5300737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263" name="Border">
              <a:extLst>
                <a:ext uri="{FF2B5EF4-FFF2-40B4-BE49-F238E27FC236}">
                  <a16:creationId xmlns:a16="http://schemas.microsoft.com/office/drawing/2014/main" id="{115AC031-3E48-4108-8285-590A1AEC6D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15</a:t>
              </a:r>
            </a:p>
          </p:txBody>
        </p:sp>
        <p:sp>
          <p:nvSpPr>
            <p:cNvPr id="264" name="Line 2">
              <a:extLst>
                <a:ext uri="{FF2B5EF4-FFF2-40B4-BE49-F238E27FC236}">
                  <a16:creationId xmlns:a16="http://schemas.microsoft.com/office/drawing/2014/main" id="{BD57E87A-794E-4695-B916-E91FF0B14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65" name="Line 1">
              <a:extLst>
                <a:ext uri="{FF2B5EF4-FFF2-40B4-BE49-F238E27FC236}">
                  <a16:creationId xmlns:a16="http://schemas.microsoft.com/office/drawing/2014/main" id="{BA743E2C-B4DC-451E-9105-DF9AB58638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66" name="Placeholder">
            <a:extLst>
              <a:ext uri="{FF2B5EF4-FFF2-40B4-BE49-F238E27FC236}">
                <a16:creationId xmlns:a16="http://schemas.microsoft.com/office/drawing/2014/main" id="{9C89587A-9F15-4923-AF31-2B4F74196022}"/>
              </a:ext>
            </a:extLst>
          </p:cNvPr>
          <p:cNvGrpSpPr>
            <a:grpSpLocks/>
          </p:cNvGrpSpPr>
          <p:nvPr/>
        </p:nvGrpSpPr>
        <p:grpSpPr bwMode="auto">
          <a:xfrm>
            <a:off x="7559265" y="5300737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267" name="Border">
              <a:extLst>
                <a:ext uri="{FF2B5EF4-FFF2-40B4-BE49-F238E27FC236}">
                  <a16:creationId xmlns:a16="http://schemas.microsoft.com/office/drawing/2014/main" id="{0C72E9E6-6A06-41FD-A093-7028D3B93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16</a:t>
              </a:r>
            </a:p>
          </p:txBody>
        </p:sp>
        <p:sp>
          <p:nvSpPr>
            <p:cNvPr id="268" name="Line 2">
              <a:extLst>
                <a:ext uri="{FF2B5EF4-FFF2-40B4-BE49-F238E27FC236}">
                  <a16:creationId xmlns:a16="http://schemas.microsoft.com/office/drawing/2014/main" id="{7AAC0D9B-5828-4C7D-9548-34869E1E6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71" name="직사각형 270">
            <a:extLst>
              <a:ext uri="{FF2B5EF4-FFF2-40B4-BE49-F238E27FC236}">
                <a16:creationId xmlns:a16="http://schemas.microsoft.com/office/drawing/2014/main" id="{1BA5FA8C-5F07-4151-9DF1-099E067D8E28}"/>
              </a:ext>
            </a:extLst>
          </p:cNvPr>
          <p:cNvSpPr/>
          <p:nvPr/>
        </p:nvSpPr>
        <p:spPr>
          <a:xfrm>
            <a:off x="9214238" y="4461592"/>
            <a:ext cx="2305845" cy="2000887"/>
          </a:xfrm>
          <a:prstGeom prst="rect">
            <a:avLst/>
          </a:prstGeom>
          <a:noFill/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ko-KR" sz="8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80" name="그룹 279">
            <a:extLst>
              <a:ext uri="{FF2B5EF4-FFF2-40B4-BE49-F238E27FC236}">
                <a16:creationId xmlns:a16="http://schemas.microsoft.com/office/drawing/2014/main" id="{2FDE159E-9459-41F1-8A86-721FD1CA3ABB}"/>
              </a:ext>
            </a:extLst>
          </p:cNvPr>
          <p:cNvGrpSpPr/>
          <p:nvPr/>
        </p:nvGrpSpPr>
        <p:grpSpPr>
          <a:xfrm>
            <a:off x="9206995" y="6136949"/>
            <a:ext cx="2305845" cy="358471"/>
            <a:chOff x="2783682" y="5555817"/>
            <a:chExt cx="2305845" cy="358471"/>
          </a:xfrm>
        </p:grpSpPr>
        <p:grpSp>
          <p:nvGrpSpPr>
            <p:cNvPr id="281" name="그룹 280">
              <a:extLst>
                <a:ext uri="{FF2B5EF4-FFF2-40B4-BE49-F238E27FC236}">
                  <a16:creationId xmlns:a16="http://schemas.microsoft.com/office/drawing/2014/main" id="{78C2F867-1F5F-4208-B4B7-40B07ED77CDE}"/>
                </a:ext>
              </a:extLst>
            </p:cNvPr>
            <p:cNvGrpSpPr/>
            <p:nvPr/>
          </p:nvGrpSpPr>
          <p:grpSpPr>
            <a:xfrm>
              <a:off x="2783682" y="5555817"/>
              <a:ext cx="2305845" cy="358471"/>
              <a:chOff x="304164" y="5567600"/>
              <a:chExt cx="2305845" cy="358471"/>
            </a:xfrm>
          </p:grpSpPr>
          <p:sp>
            <p:nvSpPr>
              <p:cNvPr id="284" name="직사각형 283">
                <a:extLst>
                  <a:ext uri="{FF2B5EF4-FFF2-40B4-BE49-F238E27FC236}">
                    <a16:creationId xmlns:a16="http://schemas.microsoft.com/office/drawing/2014/main" id="{90302833-A226-46FA-8A22-FA029BC96D36}"/>
                  </a:ext>
                </a:extLst>
              </p:cNvPr>
              <p:cNvSpPr/>
              <p:nvPr/>
            </p:nvSpPr>
            <p:spPr>
              <a:xfrm>
                <a:off x="304164" y="5567600"/>
                <a:ext cx="2305845" cy="323148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18000" rtlCol="0" anchor="b"/>
              <a:lstStyle/>
              <a:p>
                <a:pPr algn="ctr"/>
                <a:endPara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85" name="TextBox 284">
                <a:extLst>
                  <a:ext uri="{FF2B5EF4-FFF2-40B4-BE49-F238E27FC236}">
                    <a16:creationId xmlns:a16="http://schemas.microsoft.com/office/drawing/2014/main" id="{0B0A574C-27C9-43EB-AF1C-DB1F278212D4}"/>
                  </a:ext>
                </a:extLst>
              </p:cNvPr>
              <p:cNvSpPr txBox="1"/>
              <p:nvPr/>
            </p:nvSpPr>
            <p:spPr>
              <a:xfrm>
                <a:off x="2146871" y="5749045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전체메뉴</a:t>
                </a:r>
              </a:p>
            </p:txBody>
          </p:sp>
          <p:sp>
            <p:nvSpPr>
              <p:cNvPr id="286" name="TextBox 285">
                <a:extLst>
                  <a:ext uri="{FF2B5EF4-FFF2-40B4-BE49-F238E27FC236}">
                    <a16:creationId xmlns:a16="http://schemas.microsoft.com/office/drawing/2014/main" id="{7393F744-E16A-4A3C-A640-2E801BE72805}"/>
                  </a:ext>
                </a:extLst>
              </p:cNvPr>
              <p:cNvSpPr txBox="1"/>
              <p:nvPr/>
            </p:nvSpPr>
            <p:spPr>
              <a:xfrm>
                <a:off x="1175516" y="5749045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학습자료실</a:t>
                </a:r>
              </a:p>
            </p:txBody>
          </p:sp>
          <p:sp>
            <p:nvSpPr>
              <p:cNvPr id="287" name="TextBox 286">
                <a:extLst>
                  <a:ext uri="{FF2B5EF4-FFF2-40B4-BE49-F238E27FC236}">
                    <a16:creationId xmlns:a16="http://schemas.microsoft.com/office/drawing/2014/main" id="{C21D8AE3-8667-4D75-983C-62432C28D6FF}"/>
                  </a:ext>
                </a:extLst>
              </p:cNvPr>
              <p:cNvSpPr txBox="1"/>
              <p:nvPr/>
            </p:nvSpPr>
            <p:spPr>
              <a:xfrm>
                <a:off x="705805" y="5749722"/>
                <a:ext cx="44114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학습현황</a:t>
                </a:r>
              </a:p>
            </p:txBody>
          </p:sp>
          <p:sp>
            <p:nvSpPr>
              <p:cNvPr id="288" name="TextBox 287">
                <a:extLst>
                  <a:ext uri="{FF2B5EF4-FFF2-40B4-BE49-F238E27FC236}">
                    <a16:creationId xmlns:a16="http://schemas.microsoft.com/office/drawing/2014/main" id="{05DEE8BC-D281-4FCB-B9A5-464F17A43985}"/>
                  </a:ext>
                </a:extLst>
              </p:cNvPr>
              <p:cNvSpPr txBox="1"/>
              <p:nvPr/>
            </p:nvSpPr>
            <p:spPr>
              <a:xfrm>
                <a:off x="441082" y="5756794"/>
                <a:ext cx="248786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홈</a:t>
                </a:r>
              </a:p>
            </p:txBody>
          </p:sp>
          <p:sp>
            <p:nvSpPr>
              <p:cNvPr id="289" name="TextBox 288">
                <a:extLst>
                  <a:ext uri="{FF2B5EF4-FFF2-40B4-BE49-F238E27FC236}">
                    <a16:creationId xmlns:a16="http://schemas.microsoft.com/office/drawing/2014/main" id="{041B7456-3E59-45EC-B6D7-738F9DA6C9D7}"/>
                  </a:ext>
                </a:extLst>
              </p:cNvPr>
              <p:cNvSpPr txBox="1"/>
              <p:nvPr/>
            </p:nvSpPr>
            <p:spPr>
              <a:xfrm>
                <a:off x="1622063" y="5749045"/>
                <a:ext cx="505267" cy="1692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500" dirty="0"/>
                  <a:t>마이페이지</a:t>
                </a:r>
              </a:p>
            </p:txBody>
          </p:sp>
          <p:sp>
            <p:nvSpPr>
              <p:cNvPr id="290" name="타원 289">
                <a:extLst>
                  <a:ext uri="{FF2B5EF4-FFF2-40B4-BE49-F238E27FC236}">
                    <a16:creationId xmlns:a16="http://schemas.microsoft.com/office/drawing/2014/main" id="{7DD2F2BB-4B99-4842-9E2E-DFA761CF06D0}"/>
                  </a:ext>
                </a:extLst>
              </p:cNvPr>
              <p:cNvSpPr/>
              <p:nvPr/>
            </p:nvSpPr>
            <p:spPr>
              <a:xfrm>
                <a:off x="1330542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1" name="타원 290">
                <a:extLst>
                  <a:ext uri="{FF2B5EF4-FFF2-40B4-BE49-F238E27FC236}">
                    <a16:creationId xmlns:a16="http://schemas.microsoft.com/office/drawing/2014/main" id="{C831BBBB-2158-40BA-B844-8557FE428C17}"/>
                  </a:ext>
                </a:extLst>
              </p:cNvPr>
              <p:cNvSpPr/>
              <p:nvPr/>
            </p:nvSpPr>
            <p:spPr>
              <a:xfrm>
                <a:off x="1773284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2" name="타원 291">
                <a:extLst>
                  <a:ext uri="{FF2B5EF4-FFF2-40B4-BE49-F238E27FC236}">
                    <a16:creationId xmlns:a16="http://schemas.microsoft.com/office/drawing/2014/main" id="{01BEC454-E60A-4C0B-BAF5-3CD720A2917C}"/>
                  </a:ext>
                </a:extLst>
              </p:cNvPr>
              <p:cNvSpPr/>
              <p:nvPr/>
            </p:nvSpPr>
            <p:spPr>
              <a:xfrm>
                <a:off x="836949" y="5596584"/>
                <a:ext cx="184177" cy="18417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82" name="Menu">
              <a:extLst>
                <a:ext uri="{FF2B5EF4-FFF2-40B4-BE49-F238E27FC236}">
                  <a16:creationId xmlns:a16="http://schemas.microsoft.com/office/drawing/2014/main" id="{B7E4F541-D7A0-4F31-870C-E3A4BE05AAE6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740790" y="5607885"/>
              <a:ext cx="147591" cy="94054"/>
            </a:xfrm>
            <a:custGeom>
              <a:avLst/>
              <a:gdLst>
                <a:gd name="T0" fmla="*/ 0 w 667"/>
                <a:gd name="T1" fmla="*/ 0 h 426"/>
                <a:gd name="T2" fmla="*/ 0 w 667"/>
                <a:gd name="T3" fmla="*/ 26 h 426"/>
                <a:gd name="T4" fmla="*/ 667 w 667"/>
                <a:gd name="T5" fmla="*/ 26 h 426"/>
                <a:gd name="T6" fmla="*/ 667 w 667"/>
                <a:gd name="T7" fmla="*/ 0 h 426"/>
                <a:gd name="T8" fmla="*/ 0 w 667"/>
                <a:gd name="T9" fmla="*/ 0 h 426"/>
                <a:gd name="T10" fmla="*/ 0 w 667"/>
                <a:gd name="T11" fmla="*/ 200 h 426"/>
                <a:gd name="T12" fmla="*/ 0 w 667"/>
                <a:gd name="T13" fmla="*/ 226 h 426"/>
                <a:gd name="T14" fmla="*/ 667 w 667"/>
                <a:gd name="T15" fmla="*/ 226 h 426"/>
                <a:gd name="T16" fmla="*/ 667 w 667"/>
                <a:gd name="T17" fmla="*/ 200 h 426"/>
                <a:gd name="T18" fmla="*/ 0 w 667"/>
                <a:gd name="T19" fmla="*/ 200 h 426"/>
                <a:gd name="T20" fmla="*/ 0 w 667"/>
                <a:gd name="T21" fmla="*/ 400 h 426"/>
                <a:gd name="T22" fmla="*/ 0 w 667"/>
                <a:gd name="T23" fmla="*/ 426 h 426"/>
                <a:gd name="T24" fmla="*/ 667 w 667"/>
                <a:gd name="T25" fmla="*/ 426 h 426"/>
                <a:gd name="T26" fmla="*/ 667 w 667"/>
                <a:gd name="T27" fmla="*/ 400 h 426"/>
                <a:gd name="T28" fmla="*/ 0 w 667"/>
                <a:gd name="T29" fmla="*/ 40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7" h="426">
                  <a:moveTo>
                    <a:pt x="0" y="0"/>
                  </a:moveTo>
                  <a:lnTo>
                    <a:pt x="0" y="26"/>
                  </a:lnTo>
                  <a:lnTo>
                    <a:pt x="667" y="26"/>
                  </a:lnTo>
                  <a:lnTo>
                    <a:pt x="667" y="0"/>
                  </a:lnTo>
                  <a:lnTo>
                    <a:pt x="0" y="0"/>
                  </a:lnTo>
                  <a:close/>
                  <a:moveTo>
                    <a:pt x="0" y="200"/>
                  </a:moveTo>
                  <a:lnTo>
                    <a:pt x="0" y="226"/>
                  </a:lnTo>
                  <a:lnTo>
                    <a:pt x="667" y="226"/>
                  </a:lnTo>
                  <a:lnTo>
                    <a:pt x="667" y="200"/>
                  </a:lnTo>
                  <a:lnTo>
                    <a:pt x="0" y="200"/>
                  </a:lnTo>
                  <a:close/>
                  <a:moveTo>
                    <a:pt x="0" y="400"/>
                  </a:moveTo>
                  <a:lnTo>
                    <a:pt x="0" y="426"/>
                  </a:lnTo>
                  <a:lnTo>
                    <a:pt x="667" y="426"/>
                  </a:lnTo>
                  <a:lnTo>
                    <a:pt x="667" y="400"/>
                  </a:lnTo>
                  <a:lnTo>
                    <a:pt x="0" y="400"/>
                  </a:lnTo>
                  <a:close/>
                </a:path>
              </a:pathLst>
            </a:custGeom>
            <a:solidFill>
              <a:srgbClr val="5F5F5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맑은고딕"/>
                <a:cs typeface="Segoe UI" panose="020B0502040204020203" pitchFamily="34" charset="0"/>
              </a:endParaRPr>
            </a:p>
          </p:txBody>
        </p:sp>
        <p:sp>
          <p:nvSpPr>
            <p:cNvPr id="283" name="Go Home">
              <a:extLst>
                <a:ext uri="{FF2B5EF4-FFF2-40B4-BE49-F238E27FC236}">
                  <a16:creationId xmlns:a16="http://schemas.microsoft.com/office/drawing/2014/main" id="{1DF0A2F7-3C87-4A11-8822-2F448C80067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957608" y="5584391"/>
              <a:ext cx="163513" cy="161925"/>
            </a:xfrm>
            <a:custGeom>
              <a:avLst/>
              <a:gdLst>
                <a:gd name="T0" fmla="*/ 331 w 667"/>
                <a:gd name="T1" fmla="*/ 0 h 666"/>
                <a:gd name="T2" fmla="*/ 324 w 667"/>
                <a:gd name="T3" fmla="*/ 5 h 666"/>
                <a:gd name="T4" fmla="*/ 5 w 667"/>
                <a:gd name="T5" fmla="*/ 336 h 666"/>
                <a:gd name="T6" fmla="*/ 6 w 667"/>
                <a:gd name="T7" fmla="*/ 355 h 666"/>
                <a:gd name="T8" fmla="*/ 25 w 667"/>
                <a:gd name="T9" fmla="*/ 355 h 666"/>
                <a:gd name="T10" fmla="*/ 67 w 667"/>
                <a:gd name="T11" fmla="*/ 311 h 666"/>
                <a:gd name="T12" fmla="*/ 67 w 667"/>
                <a:gd name="T13" fmla="*/ 666 h 666"/>
                <a:gd name="T14" fmla="*/ 600 w 667"/>
                <a:gd name="T15" fmla="*/ 666 h 666"/>
                <a:gd name="T16" fmla="*/ 600 w 667"/>
                <a:gd name="T17" fmla="*/ 311 h 666"/>
                <a:gd name="T18" fmla="*/ 642 w 667"/>
                <a:gd name="T19" fmla="*/ 355 h 666"/>
                <a:gd name="T20" fmla="*/ 661 w 667"/>
                <a:gd name="T21" fmla="*/ 355 h 666"/>
                <a:gd name="T22" fmla="*/ 662 w 667"/>
                <a:gd name="T23" fmla="*/ 336 h 666"/>
                <a:gd name="T24" fmla="*/ 343 w 667"/>
                <a:gd name="T25" fmla="*/ 5 h 666"/>
                <a:gd name="T26" fmla="*/ 331 w 667"/>
                <a:gd name="T27" fmla="*/ 0 h 666"/>
                <a:gd name="T28" fmla="*/ 333 w 667"/>
                <a:gd name="T29" fmla="*/ 33 h 666"/>
                <a:gd name="T30" fmla="*/ 573 w 667"/>
                <a:gd name="T31" fmla="*/ 283 h 666"/>
                <a:gd name="T32" fmla="*/ 573 w 667"/>
                <a:gd name="T33" fmla="*/ 640 h 666"/>
                <a:gd name="T34" fmla="*/ 427 w 667"/>
                <a:gd name="T35" fmla="*/ 640 h 666"/>
                <a:gd name="T36" fmla="*/ 427 w 667"/>
                <a:gd name="T37" fmla="*/ 360 h 666"/>
                <a:gd name="T38" fmla="*/ 240 w 667"/>
                <a:gd name="T39" fmla="*/ 360 h 666"/>
                <a:gd name="T40" fmla="*/ 240 w 667"/>
                <a:gd name="T41" fmla="*/ 640 h 666"/>
                <a:gd name="T42" fmla="*/ 93 w 667"/>
                <a:gd name="T43" fmla="*/ 640 h 666"/>
                <a:gd name="T44" fmla="*/ 93 w 667"/>
                <a:gd name="T45" fmla="*/ 283 h 666"/>
                <a:gd name="T46" fmla="*/ 333 w 667"/>
                <a:gd name="T47" fmla="*/ 33 h 666"/>
                <a:gd name="T48" fmla="*/ 467 w 667"/>
                <a:gd name="T49" fmla="*/ 66 h 666"/>
                <a:gd name="T50" fmla="*/ 467 w 667"/>
                <a:gd name="T51" fmla="*/ 107 h 666"/>
                <a:gd name="T52" fmla="*/ 493 w 667"/>
                <a:gd name="T53" fmla="*/ 134 h 666"/>
                <a:gd name="T54" fmla="*/ 493 w 667"/>
                <a:gd name="T55" fmla="*/ 93 h 666"/>
                <a:gd name="T56" fmla="*/ 520 w 667"/>
                <a:gd name="T57" fmla="*/ 93 h 666"/>
                <a:gd name="T58" fmla="*/ 520 w 667"/>
                <a:gd name="T59" fmla="*/ 162 h 666"/>
                <a:gd name="T60" fmla="*/ 547 w 667"/>
                <a:gd name="T61" fmla="*/ 190 h 666"/>
                <a:gd name="T62" fmla="*/ 547 w 667"/>
                <a:gd name="T63" fmla="*/ 66 h 666"/>
                <a:gd name="T64" fmla="*/ 467 w 667"/>
                <a:gd name="T65" fmla="*/ 66 h 666"/>
                <a:gd name="T66" fmla="*/ 267 w 667"/>
                <a:gd name="T67" fmla="*/ 386 h 666"/>
                <a:gd name="T68" fmla="*/ 400 w 667"/>
                <a:gd name="T69" fmla="*/ 386 h 666"/>
                <a:gd name="T70" fmla="*/ 400 w 667"/>
                <a:gd name="T71" fmla="*/ 640 h 666"/>
                <a:gd name="T72" fmla="*/ 267 w 667"/>
                <a:gd name="T73" fmla="*/ 640 h 666"/>
                <a:gd name="T74" fmla="*/ 267 w 667"/>
                <a:gd name="T75" fmla="*/ 386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67" h="666">
                  <a:moveTo>
                    <a:pt x="331" y="0"/>
                  </a:moveTo>
                  <a:cubicBezTo>
                    <a:pt x="328" y="1"/>
                    <a:pt x="326" y="2"/>
                    <a:pt x="324" y="5"/>
                  </a:cubicBezTo>
                  <a:lnTo>
                    <a:pt x="5" y="336"/>
                  </a:lnTo>
                  <a:cubicBezTo>
                    <a:pt x="0" y="341"/>
                    <a:pt x="1" y="350"/>
                    <a:pt x="6" y="355"/>
                  </a:cubicBezTo>
                  <a:cubicBezTo>
                    <a:pt x="11" y="360"/>
                    <a:pt x="20" y="360"/>
                    <a:pt x="25" y="355"/>
                  </a:cubicBezTo>
                  <a:lnTo>
                    <a:pt x="67" y="311"/>
                  </a:lnTo>
                  <a:lnTo>
                    <a:pt x="67" y="666"/>
                  </a:lnTo>
                  <a:lnTo>
                    <a:pt x="600" y="666"/>
                  </a:lnTo>
                  <a:lnTo>
                    <a:pt x="600" y="311"/>
                  </a:lnTo>
                  <a:lnTo>
                    <a:pt x="642" y="355"/>
                  </a:lnTo>
                  <a:cubicBezTo>
                    <a:pt x="647" y="360"/>
                    <a:pt x="656" y="360"/>
                    <a:pt x="661" y="355"/>
                  </a:cubicBezTo>
                  <a:cubicBezTo>
                    <a:pt x="666" y="350"/>
                    <a:pt x="667" y="341"/>
                    <a:pt x="662" y="336"/>
                  </a:cubicBezTo>
                  <a:lnTo>
                    <a:pt x="343" y="5"/>
                  </a:lnTo>
                  <a:cubicBezTo>
                    <a:pt x="340" y="1"/>
                    <a:pt x="335" y="0"/>
                    <a:pt x="331" y="0"/>
                  </a:cubicBezTo>
                  <a:close/>
                  <a:moveTo>
                    <a:pt x="333" y="33"/>
                  </a:moveTo>
                  <a:lnTo>
                    <a:pt x="573" y="283"/>
                  </a:lnTo>
                  <a:lnTo>
                    <a:pt x="573" y="640"/>
                  </a:lnTo>
                  <a:lnTo>
                    <a:pt x="427" y="640"/>
                  </a:lnTo>
                  <a:lnTo>
                    <a:pt x="427" y="360"/>
                  </a:lnTo>
                  <a:lnTo>
                    <a:pt x="240" y="360"/>
                  </a:lnTo>
                  <a:lnTo>
                    <a:pt x="240" y="640"/>
                  </a:lnTo>
                  <a:lnTo>
                    <a:pt x="93" y="640"/>
                  </a:lnTo>
                  <a:lnTo>
                    <a:pt x="93" y="283"/>
                  </a:lnTo>
                  <a:lnTo>
                    <a:pt x="333" y="33"/>
                  </a:lnTo>
                  <a:close/>
                  <a:moveTo>
                    <a:pt x="467" y="66"/>
                  </a:moveTo>
                  <a:lnTo>
                    <a:pt x="467" y="107"/>
                  </a:lnTo>
                  <a:lnTo>
                    <a:pt x="493" y="134"/>
                  </a:lnTo>
                  <a:lnTo>
                    <a:pt x="493" y="93"/>
                  </a:lnTo>
                  <a:lnTo>
                    <a:pt x="520" y="93"/>
                  </a:lnTo>
                  <a:lnTo>
                    <a:pt x="520" y="162"/>
                  </a:lnTo>
                  <a:lnTo>
                    <a:pt x="547" y="190"/>
                  </a:lnTo>
                  <a:lnTo>
                    <a:pt x="547" y="66"/>
                  </a:lnTo>
                  <a:lnTo>
                    <a:pt x="467" y="66"/>
                  </a:lnTo>
                  <a:close/>
                  <a:moveTo>
                    <a:pt x="267" y="386"/>
                  </a:moveTo>
                  <a:lnTo>
                    <a:pt x="400" y="386"/>
                  </a:lnTo>
                  <a:lnTo>
                    <a:pt x="400" y="640"/>
                  </a:lnTo>
                  <a:lnTo>
                    <a:pt x="267" y="640"/>
                  </a:lnTo>
                  <a:lnTo>
                    <a:pt x="267" y="386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9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93" name="타원 292">
            <a:extLst>
              <a:ext uri="{FF2B5EF4-FFF2-40B4-BE49-F238E27FC236}">
                <a16:creationId xmlns:a16="http://schemas.microsoft.com/office/drawing/2014/main" id="{3B52D741-8E81-477B-8988-AE0C07856A6B}"/>
              </a:ext>
            </a:extLst>
          </p:cNvPr>
          <p:cNvSpPr/>
          <p:nvPr/>
        </p:nvSpPr>
        <p:spPr>
          <a:xfrm>
            <a:off x="2059855" y="5171170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94" name="타원 293">
            <a:extLst>
              <a:ext uri="{FF2B5EF4-FFF2-40B4-BE49-F238E27FC236}">
                <a16:creationId xmlns:a16="http://schemas.microsoft.com/office/drawing/2014/main" id="{3D4FC640-859B-4C91-88D3-2E8F9E86737A}"/>
              </a:ext>
            </a:extLst>
          </p:cNvPr>
          <p:cNvSpPr/>
          <p:nvPr/>
        </p:nvSpPr>
        <p:spPr>
          <a:xfrm>
            <a:off x="3958423" y="373142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41" name="Question">
            <a:extLst>
              <a:ext uri="{FF2B5EF4-FFF2-40B4-BE49-F238E27FC236}">
                <a16:creationId xmlns:a16="http://schemas.microsoft.com/office/drawing/2014/main" id="{AD9BD815-DC80-4976-85EC-2169B31292EE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435894" y="2081602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8BBAAC6-FBFE-4458-A8D8-811F998FC697}"/>
              </a:ext>
            </a:extLst>
          </p:cNvPr>
          <p:cNvSpPr txBox="1"/>
          <p:nvPr/>
        </p:nvSpPr>
        <p:spPr>
          <a:xfrm>
            <a:off x="1768116" y="2051241"/>
            <a:ext cx="747643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학습유형</a:t>
            </a:r>
            <a:r>
              <a:rPr lang="en-US" altLang="ko-KR" sz="500" dirty="0"/>
              <a:t>/</a:t>
            </a:r>
            <a:r>
              <a:rPr lang="ko-KR" altLang="en-US" sz="500" dirty="0"/>
              <a:t>추가구성</a:t>
            </a:r>
          </a:p>
        </p:txBody>
      </p:sp>
      <p:grpSp>
        <p:nvGrpSpPr>
          <p:cNvPr id="305" name="그룹 304">
            <a:extLst>
              <a:ext uri="{FF2B5EF4-FFF2-40B4-BE49-F238E27FC236}">
                <a16:creationId xmlns:a16="http://schemas.microsoft.com/office/drawing/2014/main" id="{CE471D1B-34F8-4CEB-BA24-0923D53FF12B}"/>
              </a:ext>
            </a:extLst>
          </p:cNvPr>
          <p:cNvGrpSpPr/>
          <p:nvPr/>
        </p:nvGrpSpPr>
        <p:grpSpPr>
          <a:xfrm>
            <a:off x="2748450" y="1608636"/>
            <a:ext cx="271984" cy="352145"/>
            <a:chOff x="3326622" y="1866078"/>
            <a:chExt cx="430861" cy="374023"/>
          </a:xfrm>
        </p:grpSpPr>
        <p:cxnSp>
          <p:nvCxnSpPr>
            <p:cNvPr id="306" name="직선 연결선 305">
              <a:extLst>
                <a:ext uri="{FF2B5EF4-FFF2-40B4-BE49-F238E27FC236}">
                  <a16:creationId xmlns:a16="http://schemas.microsoft.com/office/drawing/2014/main" id="{BDBCD2EF-2691-4C1C-B665-C6DB676A2E87}"/>
                </a:ext>
              </a:extLst>
            </p:cNvPr>
            <p:cNvCxnSpPr/>
            <p:nvPr/>
          </p:nvCxnSpPr>
          <p:spPr>
            <a:xfrm>
              <a:off x="3326622" y="1866078"/>
              <a:ext cx="430861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직선 연결선 306">
              <a:extLst>
                <a:ext uri="{FF2B5EF4-FFF2-40B4-BE49-F238E27FC236}">
                  <a16:creationId xmlns:a16="http://schemas.microsoft.com/office/drawing/2014/main" id="{5A1BD6D6-4612-4465-A717-D3F4828BA78F}"/>
                </a:ext>
              </a:extLst>
            </p:cNvPr>
            <p:cNvCxnSpPr/>
            <p:nvPr/>
          </p:nvCxnSpPr>
          <p:spPr>
            <a:xfrm>
              <a:off x="3326622" y="2240101"/>
              <a:ext cx="430861" cy="0"/>
            </a:xfrm>
            <a:prstGeom prst="line">
              <a:avLst/>
            </a:prstGeom>
            <a:ln w="3175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8" name="직선 화살표 연결선 307">
            <a:extLst>
              <a:ext uri="{FF2B5EF4-FFF2-40B4-BE49-F238E27FC236}">
                <a16:creationId xmlns:a16="http://schemas.microsoft.com/office/drawing/2014/main" id="{C63F5FD7-A5BC-45A7-9544-DD04BA9027D7}"/>
              </a:ext>
            </a:extLst>
          </p:cNvPr>
          <p:cNvCxnSpPr>
            <a:cxnSpLocks/>
          </p:cNvCxnSpPr>
          <p:nvPr/>
        </p:nvCxnSpPr>
        <p:spPr>
          <a:xfrm>
            <a:off x="2891340" y="1608636"/>
            <a:ext cx="0" cy="352145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직선 화살표 연결선 308">
            <a:extLst>
              <a:ext uri="{FF2B5EF4-FFF2-40B4-BE49-F238E27FC236}">
                <a16:creationId xmlns:a16="http://schemas.microsoft.com/office/drawing/2014/main" id="{C66593B2-F763-4423-B01C-E7AD4AC6A7DE}"/>
              </a:ext>
            </a:extLst>
          </p:cNvPr>
          <p:cNvCxnSpPr>
            <a:cxnSpLocks/>
          </p:cNvCxnSpPr>
          <p:nvPr/>
        </p:nvCxnSpPr>
        <p:spPr>
          <a:xfrm>
            <a:off x="2891340" y="1982721"/>
            <a:ext cx="0" cy="4016150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0" name="사각형: 둥근 모서리 13">
            <a:extLst>
              <a:ext uri="{FF2B5EF4-FFF2-40B4-BE49-F238E27FC236}">
                <a16:creationId xmlns:a16="http://schemas.microsoft.com/office/drawing/2014/main" id="{13D40DFD-D835-4126-8483-067E46C07829}"/>
              </a:ext>
            </a:extLst>
          </p:cNvPr>
          <p:cNvSpPr/>
          <p:nvPr/>
        </p:nvSpPr>
        <p:spPr>
          <a:xfrm rot="16200000">
            <a:off x="2657437" y="3795450"/>
            <a:ext cx="287566" cy="110645"/>
          </a:xfrm>
          <a:prstGeom prst="round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/>
            <a:r>
              <a:rPr lang="en-US" altLang="ko-KR" sz="600" dirty="0">
                <a:solidFill>
                  <a:srgbClr val="FF0000"/>
                </a:solidFill>
                <a:latin typeface="+mj-lt"/>
                <a:ea typeface="맑은 고딕" panose="020B0503020000020004" pitchFamily="50" charset="-127"/>
              </a:rPr>
              <a:t>scroll</a:t>
            </a:r>
            <a:endParaRPr lang="ko-KR" altLang="en-US" sz="600" dirty="0" err="1">
              <a:solidFill>
                <a:srgbClr val="FF0000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311" name="사각형: 둥근 모서리 310">
            <a:extLst>
              <a:ext uri="{FF2B5EF4-FFF2-40B4-BE49-F238E27FC236}">
                <a16:creationId xmlns:a16="http://schemas.microsoft.com/office/drawing/2014/main" id="{673DC020-7AC6-45AB-AD52-828ACE0E3550}"/>
              </a:ext>
            </a:extLst>
          </p:cNvPr>
          <p:cNvSpPr/>
          <p:nvPr/>
        </p:nvSpPr>
        <p:spPr>
          <a:xfrm rot="16200000">
            <a:off x="2657438" y="1751042"/>
            <a:ext cx="287566" cy="110645"/>
          </a:xfrm>
          <a:prstGeom prst="round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/>
            <a:r>
              <a:rPr lang="en-US" altLang="ko-KR" sz="600" dirty="0">
                <a:solidFill>
                  <a:srgbClr val="FF0000"/>
                </a:solidFill>
                <a:latin typeface="+mj-lt"/>
                <a:ea typeface="맑은 고딕" panose="020B0503020000020004" pitchFamily="50" charset="-127"/>
              </a:rPr>
              <a:t>fixed</a:t>
            </a:r>
            <a:endParaRPr lang="ko-KR" altLang="en-US" sz="600" dirty="0" err="1">
              <a:solidFill>
                <a:srgbClr val="FF0000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312" name="사각형: 둥근 모서리 311">
            <a:extLst>
              <a:ext uri="{FF2B5EF4-FFF2-40B4-BE49-F238E27FC236}">
                <a16:creationId xmlns:a16="http://schemas.microsoft.com/office/drawing/2014/main" id="{F0FF10E9-D227-458A-80E7-82F5CE713DDC}"/>
              </a:ext>
            </a:extLst>
          </p:cNvPr>
          <p:cNvSpPr/>
          <p:nvPr/>
        </p:nvSpPr>
        <p:spPr>
          <a:xfrm rot="16200000">
            <a:off x="11553491" y="6269192"/>
            <a:ext cx="287566" cy="110645"/>
          </a:xfrm>
          <a:prstGeom prst="round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latinLnBrk="0"/>
            <a:r>
              <a:rPr lang="en-US" altLang="ko-KR" sz="600" dirty="0">
                <a:solidFill>
                  <a:srgbClr val="FF0000"/>
                </a:solidFill>
                <a:latin typeface="+mj-lt"/>
                <a:ea typeface="맑은 고딕" panose="020B0503020000020004" pitchFamily="50" charset="-127"/>
              </a:rPr>
              <a:t>flexible</a:t>
            </a:r>
            <a:endParaRPr lang="ko-KR" altLang="en-US" sz="600" dirty="0" err="1">
              <a:solidFill>
                <a:srgbClr val="FF0000"/>
              </a:solidFill>
              <a:latin typeface="+mj-lt"/>
              <a:ea typeface="맑은 고딕" panose="020B0503020000020004" pitchFamily="50" charset="-127"/>
            </a:endParaRPr>
          </a:p>
        </p:txBody>
      </p:sp>
      <p:cxnSp>
        <p:nvCxnSpPr>
          <p:cNvPr id="313" name="직선 화살표 연결선 312">
            <a:extLst>
              <a:ext uri="{FF2B5EF4-FFF2-40B4-BE49-F238E27FC236}">
                <a16:creationId xmlns:a16="http://schemas.microsoft.com/office/drawing/2014/main" id="{18FD0AD4-5E17-4A07-A515-602290B59327}"/>
              </a:ext>
            </a:extLst>
          </p:cNvPr>
          <p:cNvCxnSpPr>
            <a:cxnSpLocks/>
          </p:cNvCxnSpPr>
          <p:nvPr/>
        </p:nvCxnSpPr>
        <p:spPr>
          <a:xfrm>
            <a:off x="11777734" y="6177318"/>
            <a:ext cx="0" cy="314605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직선 연결선 313">
            <a:extLst>
              <a:ext uri="{FF2B5EF4-FFF2-40B4-BE49-F238E27FC236}">
                <a16:creationId xmlns:a16="http://schemas.microsoft.com/office/drawing/2014/main" id="{B8336DAA-EAE4-4A05-A1DB-F35D6848A1B7}"/>
              </a:ext>
            </a:extLst>
          </p:cNvPr>
          <p:cNvCxnSpPr>
            <a:cxnSpLocks/>
          </p:cNvCxnSpPr>
          <p:nvPr/>
        </p:nvCxnSpPr>
        <p:spPr>
          <a:xfrm>
            <a:off x="11616605" y="6143224"/>
            <a:ext cx="271984" cy="0"/>
          </a:xfrm>
          <a:prstGeom prst="line">
            <a:avLst/>
          </a:prstGeom>
          <a:ln w="3175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직선 연결선 314">
            <a:extLst>
              <a:ext uri="{FF2B5EF4-FFF2-40B4-BE49-F238E27FC236}">
                <a16:creationId xmlns:a16="http://schemas.microsoft.com/office/drawing/2014/main" id="{A192147B-9A30-4293-8828-19DC64946C18}"/>
              </a:ext>
            </a:extLst>
          </p:cNvPr>
          <p:cNvCxnSpPr>
            <a:cxnSpLocks/>
          </p:cNvCxnSpPr>
          <p:nvPr/>
        </p:nvCxnSpPr>
        <p:spPr>
          <a:xfrm>
            <a:off x="11616605" y="6476319"/>
            <a:ext cx="271984" cy="0"/>
          </a:xfrm>
          <a:prstGeom prst="line">
            <a:avLst/>
          </a:prstGeom>
          <a:ln w="3175"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직선 화살표 연결선 315">
            <a:extLst>
              <a:ext uri="{FF2B5EF4-FFF2-40B4-BE49-F238E27FC236}">
                <a16:creationId xmlns:a16="http://schemas.microsoft.com/office/drawing/2014/main" id="{1ADC08BF-EA3D-4097-9A18-8DE39012A1C4}"/>
              </a:ext>
            </a:extLst>
          </p:cNvPr>
          <p:cNvCxnSpPr>
            <a:cxnSpLocks/>
          </p:cNvCxnSpPr>
          <p:nvPr/>
        </p:nvCxnSpPr>
        <p:spPr>
          <a:xfrm>
            <a:off x="11791034" y="5477097"/>
            <a:ext cx="0" cy="662458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직선 화살표 연결선 316">
            <a:extLst>
              <a:ext uri="{FF2B5EF4-FFF2-40B4-BE49-F238E27FC236}">
                <a16:creationId xmlns:a16="http://schemas.microsoft.com/office/drawing/2014/main" id="{D64301F4-C1E5-40D8-91A6-84485C333510}"/>
              </a:ext>
            </a:extLst>
          </p:cNvPr>
          <p:cNvCxnSpPr>
            <a:cxnSpLocks/>
          </p:cNvCxnSpPr>
          <p:nvPr/>
        </p:nvCxnSpPr>
        <p:spPr>
          <a:xfrm>
            <a:off x="5877821" y="1840325"/>
            <a:ext cx="0" cy="4016150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직선 화살표 연결선 317">
            <a:extLst>
              <a:ext uri="{FF2B5EF4-FFF2-40B4-BE49-F238E27FC236}">
                <a16:creationId xmlns:a16="http://schemas.microsoft.com/office/drawing/2014/main" id="{803EE82F-2215-4CCA-9689-D7F93F2455CA}"/>
              </a:ext>
            </a:extLst>
          </p:cNvPr>
          <p:cNvCxnSpPr>
            <a:cxnSpLocks/>
          </p:cNvCxnSpPr>
          <p:nvPr/>
        </p:nvCxnSpPr>
        <p:spPr>
          <a:xfrm>
            <a:off x="8872690" y="1840325"/>
            <a:ext cx="0" cy="4016150"/>
          </a:xfrm>
          <a:prstGeom prst="straightConnector1">
            <a:avLst/>
          </a:prstGeom>
          <a:ln w="3175">
            <a:solidFill>
              <a:srgbClr val="FF0000"/>
            </a:solidFill>
            <a:prstDash val="lgDash"/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BA1AF98E-A841-4849-8B06-1A03927347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690355"/>
              </p:ext>
            </p:extLst>
          </p:nvPr>
        </p:nvGraphicFramePr>
        <p:xfrm>
          <a:off x="9204312" y="1096762"/>
          <a:ext cx="2987688" cy="3310890"/>
        </p:xfrm>
        <a:graphic>
          <a:graphicData uri="http://schemas.openxmlformats.org/drawingml/2006/table">
            <a:tbl>
              <a:tblPr/>
              <a:tblGrid>
                <a:gridCol w="111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59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8/26 </a:t>
                      </a:r>
                      <a:r>
                        <a:rPr lang="ko-KR" altLang="en-US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리뷰미팅 확인사항 </a:t>
                      </a:r>
                      <a:r>
                        <a:rPr lang="en-US" altLang="ko-KR" sz="700" b="1" dirty="0">
                          <a:solidFill>
                            <a:schemeClr val="accent1"/>
                          </a:solidFill>
                          <a:highlight>
                            <a:srgbClr val="FFFFFF"/>
                          </a:highlight>
                        </a:rPr>
                        <a:t>(KM01200)</a:t>
                      </a:r>
                      <a:endParaRPr lang="en-US" altLang="ko-KR" sz="700" kern="1200" dirty="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홈페이지 디자인팀에서 모바일 최적화한 상품 이미지를 제공함</a:t>
                      </a:r>
                      <a:r>
                        <a:rPr lang="en-US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ko-KR" sz="700" kern="1200" dirty="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상품상세화면에서는 상품 이미지를 </a:t>
                      </a:r>
                      <a:r>
                        <a:rPr lang="en-US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lang="ko-KR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개로 </a:t>
                      </a:r>
                      <a:r>
                        <a:rPr lang="ko-KR" altLang="ko-KR" sz="700" kern="120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짤라서</a:t>
                      </a:r>
                      <a:r>
                        <a:rPr lang="ko-KR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HTML</a:t>
                      </a:r>
                      <a:r>
                        <a:rPr lang="ko-KR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형태로 서비스함</a:t>
                      </a:r>
                      <a:r>
                        <a:rPr lang="en-US" altLang="ko-KR" sz="700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FF"/>
                          </a:highlight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ko-KR" sz="700" kern="1200" dirty="0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>
                        <a:buFontTx/>
                        <a:buNone/>
                      </a:pPr>
                      <a:endParaRPr lang="en-US" altLang="ko-KR" sz="700" dirty="0">
                        <a:highlight>
                          <a:srgbClr val="FFFFFF"/>
                        </a:highlight>
                      </a:endParaRP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altLang="ko-KR" sz="700" dirty="0">
                          <a:highlight>
                            <a:srgbClr val="FFFFFF"/>
                          </a:highlight>
                        </a:rPr>
                        <a:t>8/28 </a:t>
                      </a:r>
                      <a:r>
                        <a:rPr lang="ko-KR" altLang="en-US" sz="700" dirty="0" err="1">
                          <a:highlight>
                            <a:srgbClr val="FFFFFF"/>
                          </a:highlight>
                        </a:rPr>
                        <a:t>고객피드백</a:t>
                      </a:r>
                      <a:endParaRPr lang="en-US" altLang="ko-KR" sz="700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ko-KR" altLang="en-US" sz="700" dirty="0"/>
                        <a:t>약정 </a:t>
                      </a:r>
                      <a:r>
                        <a:rPr lang="ko-KR" altLang="en-US" sz="700" dirty="0" err="1"/>
                        <a:t>뱃지에</a:t>
                      </a:r>
                      <a:r>
                        <a:rPr lang="ko-KR" altLang="en-US" sz="700" dirty="0"/>
                        <a:t> </a:t>
                      </a:r>
                      <a:r>
                        <a:rPr lang="en-US" altLang="ko-KR" sz="700" dirty="0"/>
                        <a:t>K</a:t>
                      </a:r>
                      <a:r>
                        <a:rPr lang="ko-KR" altLang="en-US" sz="700" dirty="0"/>
                        <a:t>추가 </a:t>
                      </a:r>
                      <a:r>
                        <a:rPr lang="en-US" altLang="ko-KR" sz="700" dirty="0"/>
                        <a:t>(</a:t>
                      </a:r>
                      <a:r>
                        <a:rPr lang="ko-KR" altLang="en-US" sz="700" dirty="0" err="1"/>
                        <a:t>스마트키즈</a:t>
                      </a:r>
                      <a:r>
                        <a:rPr lang="en-US" altLang="ko-KR" sz="700" dirty="0"/>
                        <a:t>)</a:t>
                      </a:r>
                    </a:p>
                    <a:p>
                      <a:pPr marL="171450" indent="-171450">
                        <a:buFontTx/>
                        <a:buChar char="-"/>
                      </a:pPr>
                      <a:endParaRPr lang="en-US" altLang="ko-KR" sz="70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en-US" altLang="ko-KR" sz="700" dirty="0"/>
                        <a:t>&lt;</a:t>
                      </a:r>
                      <a:r>
                        <a:rPr lang="ko-KR" altLang="en-US" sz="700" dirty="0"/>
                        <a:t>약정 </a:t>
                      </a:r>
                      <a:r>
                        <a:rPr lang="ko-KR" altLang="en-US" sz="700" dirty="0" err="1"/>
                        <a:t>뱃지</a:t>
                      </a:r>
                      <a:r>
                        <a:rPr lang="ko-KR" altLang="en-US" sz="700" dirty="0"/>
                        <a:t> </a:t>
                      </a:r>
                      <a:r>
                        <a:rPr lang="ko-KR" altLang="en-US" sz="700" dirty="0" err="1"/>
                        <a:t>기준ㅁ</a:t>
                      </a:r>
                      <a:r>
                        <a:rPr lang="en-US" altLang="ko-KR" sz="700" dirty="0"/>
                        <a:t>&gt;</a:t>
                      </a:r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en-US" altLang="ko-KR" sz="700" dirty="0"/>
                        <a:t>S : </a:t>
                      </a:r>
                      <a:r>
                        <a:rPr lang="ko-KR" altLang="en-US" sz="700" dirty="0"/>
                        <a:t>수</a:t>
                      </a:r>
                      <a:r>
                        <a:rPr lang="en-US" altLang="ko-KR" sz="700" dirty="0"/>
                        <a:t>, </a:t>
                      </a:r>
                      <a:r>
                        <a:rPr lang="ko-KR" altLang="en-US" sz="700" dirty="0"/>
                        <a:t>영</a:t>
                      </a:r>
                      <a:r>
                        <a:rPr lang="en-US" altLang="ko-KR" sz="700" dirty="0"/>
                        <a:t>, </a:t>
                      </a:r>
                      <a:r>
                        <a:rPr lang="ko-KR" altLang="en-US" sz="700" dirty="0"/>
                        <a:t>국</a:t>
                      </a:r>
                      <a:r>
                        <a:rPr lang="en-US" altLang="ko-KR" sz="700" dirty="0"/>
                        <a:t>, </a:t>
                      </a:r>
                      <a:r>
                        <a:rPr lang="ko-KR" altLang="en-US" sz="700" dirty="0"/>
                        <a:t>일</a:t>
                      </a:r>
                      <a:r>
                        <a:rPr lang="en-US" altLang="ko-KR" sz="700" dirty="0"/>
                        <a:t>, </a:t>
                      </a:r>
                      <a:r>
                        <a:rPr lang="ko-KR" altLang="en-US" sz="700" dirty="0"/>
                        <a:t>한자</a:t>
                      </a:r>
                      <a:r>
                        <a:rPr lang="en-US" altLang="ko-KR" sz="700" dirty="0"/>
                        <a:t>, </a:t>
                      </a:r>
                      <a:r>
                        <a:rPr lang="ko-KR" altLang="en-US" sz="700" dirty="0"/>
                        <a:t>과</a:t>
                      </a:r>
                      <a:r>
                        <a:rPr lang="en-US" altLang="ko-KR" sz="700" dirty="0"/>
                        <a:t>, </a:t>
                      </a:r>
                      <a:r>
                        <a:rPr lang="ko-KR" altLang="en-US" sz="700" dirty="0" err="1"/>
                        <a:t>중어</a:t>
                      </a:r>
                      <a:endParaRPr lang="ko-KR" altLang="en-US" sz="70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en-US" altLang="ko-KR" sz="700" dirty="0"/>
                        <a:t>P : </a:t>
                      </a:r>
                      <a:r>
                        <a:rPr lang="ko-KR" altLang="en-US" sz="700" dirty="0" err="1"/>
                        <a:t>브레인쏙쏙</a:t>
                      </a:r>
                      <a:r>
                        <a:rPr lang="ko-KR" altLang="en-US" sz="700" dirty="0"/>
                        <a:t> 제외하고 수학</a:t>
                      </a:r>
                      <a:r>
                        <a:rPr lang="en-US" altLang="ko-KR" sz="700" dirty="0"/>
                        <a:t>~</a:t>
                      </a:r>
                      <a:r>
                        <a:rPr lang="ko-KR" altLang="en-US" sz="700" dirty="0"/>
                        <a:t>스마트 이야기독서까지 다 가능</a:t>
                      </a:r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en-US" altLang="ko-KR" sz="700" dirty="0"/>
                        <a:t>K : </a:t>
                      </a:r>
                      <a:r>
                        <a:rPr lang="ko-KR" altLang="en-US" sz="700" dirty="0" err="1"/>
                        <a:t>브레인쏙쏙</a:t>
                      </a:r>
                      <a:r>
                        <a:rPr lang="ko-KR" altLang="en-US" sz="700" dirty="0"/>
                        <a:t> 제외하고 수학</a:t>
                      </a:r>
                      <a:r>
                        <a:rPr lang="en-US" altLang="ko-KR" sz="700" dirty="0"/>
                        <a:t>~</a:t>
                      </a:r>
                      <a:r>
                        <a:rPr lang="ko-KR" altLang="en-US" sz="700" dirty="0"/>
                        <a:t>스마트 이야기독서까지 다 가능</a:t>
                      </a:r>
                      <a:endParaRPr lang="en-US" altLang="ko-KR" sz="700" dirty="0"/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en-US" altLang="ko-KR" sz="700" dirty="0"/>
                        <a:t>B : </a:t>
                      </a:r>
                      <a:r>
                        <a:rPr lang="ko-KR" altLang="en-US" sz="700" dirty="0" err="1"/>
                        <a:t>브레인쏙쏙에</a:t>
                      </a:r>
                      <a:r>
                        <a:rPr lang="ko-KR" altLang="en-US" sz="700" dirty="0"/>
                        <a:t> 브레인 약정 추가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7828051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A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5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700" b="1" dirty="0">
                          <a:highlight>
                            <a:srgbClr val="FFFFFF"/>
                          </a:highlight>
                        </a:rPr>
                        <a:t>네비게이션 영역</a:t>
                      </a:r>
                      <a:endParaRPr lang="en-US" altLang="ko-KR" sz="700" b="1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BACK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백버튼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화면 타이틀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`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B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상품리스트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-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상품썸네일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-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추가구성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뱃지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표시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-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과목타이틀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-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추천연령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-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학습유형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en-US" altLang="ko-KR" sz="700" b="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</a:rPr>
                        <a:t>*</a:t>
                      </a:r>
                      <a:r>
                        <a:rPr lang="ko-KR" altLang="en-US" sz="700" b="0" dirty="0">
                          <a:solidFill>
                            <a:srgbClr val="FF0000"/>
                          </a:solidFill>
                          <a:highlight>
                            <a:srgbClr val="FFFFFF"/>
                          </a:highlight>
                        </a:rPr>
                        <a:t>관리자 연계 필요</a:t>
                      </a:r>
                      <a:endParaRPr lang="en-US" altLang="ko-KR" sz="700" b="0" dirty="0">
                        <a:solidFill>
                          <a:srgbClr val="FF0000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6154357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C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썸네일 디폴트 이미지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 - 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썸네일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로딩전</a:t>
                      </a: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, 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로딩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실패시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제공할 디폴트 이미지 제공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140933"/>
                  </a:ext>
                </a:extLst>
              </a:tr>
            </a:tbl>
          </a:graphicData>
        </a:graphic>
      </p:graphicFrame>
      <p:sp>
        <p:nvSpPr>
          <p:cNvPr id="202" name="타원 201">
            <a:extLst>
              <a:ext uri="{FF2B5EF4-FFF2-40B4-BE49-F238E27FC236}">
                <a16:creationId xmlns:a16="http://schemas.microsoft.com/office/drawing/2014/main" id="{EF05D59E-9566-4DE4-816C-3BC9B780E8FF}"/>
              </a:ext>
            </a:extLst>
          </p:cNvPr>
          <p:cNvSpPr/>
          <p:nvPr/>
        </p:nvSpPr>
        <p:spPr>
          <a:xfrm>
            <a:off x="991771" y="3560819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DE34F9D3-7076-434F-88FD-F54DBE1E89D0}"/>
              </a:ext>
            </a:extLst>
          </p:cNvPr>
          <p:cNvSpPr/>
          <p:nvPr/>
        </p:nvSpPr>
        <p:spPr>
          <a:xfrm>
            <a:off x="971613" y="5189821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C5FC7AB3-D5E1-4EBD-8F9A-35D89D76E813}"/>
              </a:ext>
            </a:extLst>
          </p:cNvPr>
          <p:cNvSpPr/>
          <p:nvPr/>
        </p:nvSpPr>
        <p:spPr>
          <a:xfrm>
            <a:off x="5081291" y="2113323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80D0C9A1-C165-4167-AD84-4B3F9840A3B6}"/>
              </a:ext>
            </a:extLst>
          </p:cNvPr>
          <p:cNvSpPr/>
          <p:nvPr/>
        </p:nvSpPr>
        <p:spPr>
          <a:xfrm>
            <a:off x="1168304" y="3560819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D8458FFC-F001-4BBD-9D02-26B27BD35D08}"/>
              </a:ext>
            </a:extLst>
          </p:cNvPr>
          <p:cNvSpPr/>
          <p:nvPr/>
        </p:nvSpPr>
        <p:spPr>
          <a:xfrm>
            <a:off x="2214388" y="355338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495F4744-3A6F-492A-8722-C42210CFD038}"/>
              </a:ext>
            </a:extLst>
          </p:cNvPr>
          <p:cNvSpPr/>
          <p:nvPr/>
        </p:nvSpPr>
        <p:spPr>
          <a:xfrm>
            <a:off x="2215239" y="5171170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C35A58CD-9ED2-47DA-863F-9B10AB1201A6}"/>
              </a:ext>
            </a:extLst>
          </p:cNvPr>
          <p:cNvSpPr/>
          <p:nvPr/>
        </p:nvSpPr>
        <p:spPr>
          <a:xfrm>
            <a:off x="1133161" y="5189821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C3967EE8-5DE6-4877-92A5-11B762645875}"/>
              </a:ext>
            </a:extLst>
          </p:cNvPr>
          <p:cNvSpPr/>
          <p:nvPr/>
        </p:nvSpPr>
        <p:spPr>
          <a:xfrm>
            <a:off x="4162204" y="2113323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C4CFDBC0-7AAE-4CA3-973B-323B54F90C11}"/>
              </a:ext>
            </a:extLst>
          </p:cNvPr>
          <p:cNvSpPr/>
          <p:nvPr/>
        </p:nvSpPr>
        <p:spPr>
          <a:xfrm>
            <a:off x="5254074" y="2113323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18" name="타원 217">
            <a:extLst>
              <a:ext uri="{FF2B5EF4-FFF2-40B4-BE49-F238E27FC236}">
                <a16:creationId xmlns:a16="http://schemas.microsoft.com/office/drawing/2014/main" id="{B7A96DF0-E0BB-4B82-BA76-A769897914B2}"/>
              </a:ext>
            </a:extLst>
          </p:cNvPr>
          <p:cNvSpPr/>
          <p:nvPr/>
        </p:nvSpPr>
        <p:spPr>
          <a:xfrm>
            <a:off x="3978324" y="5784744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3D847DDB-6134-4154-B11C-38AF97A93248}"/>
              </a:ext>
            </a:extLst>
          </p:cNvPr>
          <p:cNvSpPr/>
          <p:nvPr/>
        </p:nvSpPr>
        <p:spPr>
          <a:xfrm>
            <a:off x="6951674" y="2996554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434754BD-6F57-42F6-B2AE-6A30D3C6B3B3}"/>
              </a:ext>
            </a:extLst>
          </p:cNvPr>
          <p:cNvSpPr/>
          <p:nvPr/>
        </p:nvSpPr>
        <p:spPr>
          <a:xfrm>
            <a:off x="4904286" y="5784744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2B096382-B9F0-4D00-BA9D-B1E69130DCB4}"/>
              </a:ext>
            </a:extLst>
          </p:cNvPr>
          <p:cNvSpPr/>
          <p:nvPr/>
        </p:nvSpPr>
        <p:spPr>
          <a:xfrm>
            <a:off x="5081031" y="5784744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CBBB221B-A342-49AB-B2C6-3F0C32C9AEDB}"/>
              </a:ext>
            </a:extLst>
          </p:cNvPr>
          <p:cNvSpPr/>
          <p:nvPr/>
        </p:nvSpPr>
        <p:spPr>
          <a:xfrm>
            <a:off x="8091811" y="298768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1D8E727C-6CD4-4CBE-9656-C4275BF5600E}"/>
              </a:ext>
            </a:extLst>
          </p:cNvPr>
          <p:cNvSpPr/>
          <p:nvPr/>
        </p:nvSpPr>
        <p:spPr>
          <a:xfrm>
            <a:off x="6951674" y="4589348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grpSp>
        <p:nvGrpSpPr>
          <p:cNvPr id="228" name="그룹 227">
            <a:extLst>
              <a:ext uri="{FF2B5EF4-FFF2-40B4-BE49-F238E27FC236}">
                <a16:creationId xmlns:a16="http://schemas.microsoft.com/office/drawing/2014/main" id="{B2B4B023-69A1-4B9C-A15A-D5D77477A105}"/>
              </a:ext>
            </a:extLst>
          </p:cNvPr>
          <p:cNvGrpSpPr/>
          <p:nvPr/>
        </p:nvGrpSpPr>
        <p:grpSpPr>
          <a:xfrm>
            <a:off x="152414" y="1637328"/>
            <a:ext cx="214982" cy="214982"/>
            <a:chOff x="10200384" y="2500759"/>
            <a:chExt cx="214982" cy="214982"/>
          </a:xfrm>
        </p:grpSpPr>
        <p:sp>
          <p:nvSpPr>
            <p:cNvPr id="229" name="눈물 방울 228">
              <a:extLst>
                <a:ext uri="{FF2B5EF4-FFF2-40B4-BE49-F238E27FC236}">
                  <a16:creationId xmlns:a16="http://schemas.microsoft.com/office/drawing/2014/main" id="{37E2B862-8FDF-4333-87A7-6FF873731664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230" name="타원 229">
              <a:extLst>
                <a:ext uri="{FF2B5EF4-FFF2-40B4-BE49-F238E27FC236}">
                  <a16:creationId xmlns:a16="http://schemas.microsoft.com/office/drawing/2014/main" id="{49C20D8B-A2FC-4FF4-A8D2-B7F48B2CF6B7}"/>
                </a:ext>
              </a:extLst>
            </p:cNvPr>
            <p:cNvSpPr/>
            <p:nvPr/>
          </p:nvSpPr>
          <p:spPr>
            <a:xfrm>
              <a:off x="10266175" y="2527705"/>
              <a:ext cx="83403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A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231" name="그룹 230">
            <a:extLst>
              <a:ext uri="{FF2B5EF4-FFF2-40B4-BE49-F238E27FC236}">
                <a16:creationId xmlns:a16="http://schemas.microsoft.com/office/drawing/2014/main" id="{9249A219-AB8F-49FB-947F-02F312EB82EC}"/>
              </a:ext>
            </a:extLst>
          </p:cNvPr>
          <p:cNvGrpSpPr/>
          <p:nvPr/>
        </p:nvGrpSpPr>
        <p:grpSpPr>
          <a:xfrm>
            <a:off x="152414" y="2009052"/>
            <a:ext cx="214982" cy="214982"/>
            <a:chOff x="10200384" y="2500759"/>
            <a:chExt cx="214982" cy="214982"/>
          </a:xfrm>
        </p:grpSpPr>
        <p:sp>
          <p:nvSpPr>
            <p:cNvPr id="232" name="눈물 방울 231">
              <a:extLst>
                <a:ext uri="{FF2B5EF4-FFF2-40B4-BE49-F238E27FC236}">
                  <a16:creationId xmlns:a16="http://schemas.microsoft.com/office/drawing/2014/main" id="{4C38DCFF-D5EC-4EDF-AD56-B30409081178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233" name="타원 232">
              <a:extLst>
                <a:ext uri="{FF2B5EF4-FFF2-40B4-BE49-F238E27FC236}">
                  <a16:creationId xmlns:a16="http://schemas.microsoft.com/office/drawing/2014/main" id="{C2DC8A48-DD6F-4EBC-AE9E-04417211373F}"/>
                </a:ext>
              </a:extLst>
            </p:cNvPr>
            <p:cNvSpPr/>
            <p:nvPr/>
          </p:nvSpPr>
          <p:spPr>
            <a:xfrm>
              <a:off x="10270683" y="2527705"/>
              <a:ext cx="74387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B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pSp>
        <p:nvGrpSpPr>
          <p:cNvPr id="235" name="그룹 234">
            <a:extLst>
              <a:ext uri="{FF2B5EF4-FFF2-40B4-BE49-F238E27FC236}">
                <a16:creationId xmlns:a16="http://schemas.microsoft.com/office/drawing/2014/main" id="{BA9FA4AA-CF3B-48B7-BABD-C351D3DDB176}"/>
              </a:ext>
            </a:extLst>
          </p:cNvPr>
          <p:cNvGrpSpPr/>
          <p:nvPr/>
        </p:nvGrpSpPr>
        <p:grpSpPr>
          <a:xfrm>
            <a:off x="557174" y="2635200"/>
            <a:ext cx="214982" cy="214982"/>
            <a:chOff x="10200384" y="2500759"/>
            <a:chExt cx="214982" cy="214982"/>
          </a:xfrm>
        </p:grpSpPr>
        <p:sp>
          <p:nvSpPr>
            <p:cNvPr id="236" name="눈물 방울 235">
              <a:extLst>
                <a:ext uri="{FF2B5EF4-FFF2-40B4-BE49-F238E27FC236}">
                  <a16:creationId xmlns:a16="http://schemas.microsoft.com/office/drawing/2014/main" id="{1A638CE5-DE5D-4322-939D-61B3D6200B1F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237" name="타원 236">
              <a:extLst>
                <a:ext uri="{FF2B5EF4-FFF2-40B4-BE49-F238E27FC236}">
                  <a16:creationId xmlns:a16="http://schemas.microsoft.com/office/drawing/2014/main" id="{68CA587A-0999-4183-8666-114BC383500C}"/>
                </a:ext>
              </a:extLst>
            </p:cNvPr>
            <p:cNvSpPr/>
            <p:nvPr/>
          </p:nvSpPr>
          <p:spPr>
            <a:xfrm>
              <a:off x="10267303" y="2527705"/>
              <a:ext cx="81149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C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sp>
        <p:nvSpPr>
          <p:cNvPr id="239" name="Border">
            <a:extLst>
              <a:ext uri="{FF2B5EF4-FFF2-40B4-BE49-F238E27FC236}">
                <a16:creationId xmlns:a16="http://schemas.microsoft.com/office/drawing/2014/main" id="{D5D02EB1-789B-4FC6-B9A4-F973EE3A2D04}"/>
              </a:ext>
            </a:extLst>
          </p:cNvPr>
          <p:cNvSpPr>
            <a:spLocks/>
          </p:cNvSpPr>
          <p:nvPr/>
        </p:nvSpPr>
        <p:spPr bwMode="auto">
          <a:xfrm>
            <a:off x="11100567" y="3152275"/>
            <a:ext cx="1021183" cy="791463"/>
          </a:xfrm>
          <a:prstGeom prst="rect">
            <a:avLst/>
          </a:prstGeom>
          <a:solidFill>
            <a:srgbClr val="FFFFFF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5" name="그림 44" descr="그리기이(가) 표시된 사진&#10;&#10;자동 생성된 설명">
            <a:extLst>
              <a:ext uri="{FF2B5EF4-FFF2-40B4-BE49-F238E27FC236}">
                <a16:creationId xmlns:a16="http://schemas.microsoft.com/office/drawing/2014/main" id="{E1E8AEDB-9E53-4E7E-8C26-C8156718F4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51" b="15602"/>
          <a:stretch/>
        </p:blipFill>
        <p:spPr>
          <a:xfrm>
            <a:off x="11194907" y="3232426"/>
            <a:ext cx="865181" cy="64089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FEC25FD0-76D5-493D-8B58-D9CADE939042}"/>
              </a:ext>
            </a:extLst>
          </p:cNvPr>
          <p:cNvSpPr txBox="1"/>
          <p:nvPr/>
        </p:nvSpPr>
        <p:spPr>
          <a:xfrm>
            <a:off x="3399788" y="1623217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구몬한자</a:t>
            </a:r>
            <a:endParaRPr lang="ko-KR" altLang="en-US" sz="80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20C8CE9-A9EA-45D3-A1BC-C8B6D4772B71}"/>
              </a:ext>
            </a:extLst>
          </p:cNvPr>
          <p:cNvSpPr txBox="1"/>
          <p:nvPr/>
        </p:nvSpPr>
        <p:spPr>
          <a:xfrm>
            <a:off x="4507901" y="1594904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구몬과학</a:t>
            </a:r>
            <a:endParaRPr lang="ko-KR" altLang="en-US" sz="800" b="1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4D40068C-F096-4602-AD6A-E2402158E492}"/>
              </a:ext>
            </a:extLst>
          </p:cNvPr>
          <p:cNvSpPr/>
          <p:nvPr/>
        </p:nvSpPr>
        <p:spPr>
          <a:xfrm>
            <a:off x="7356717" y="4002340"/>
            <a:ext cx="1370196" cy="867121"/>
          </a:xfrm>
          <a:prstGeom prst="rect">
            <a:avLst/>
          </a:prstGeom>
          <a:noFill/>
          <a:ln>
            <a:solidFill>
              <a:srgbClr val="23AEE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rgbClr val="00B0F0"/>
                </a:solidFill>
              </a:rPr>
              <a:t>0.31</a:t>
            </a:r>
            <a:endParaRPr lang="ko-KR" altLang="en-US" sz="800" dirty="0">
              <a:solidFill>
                <a:srgbClr val="00B0F0"/>
              </a:solidFill>
            </a:endParaRPr>
          </a:p>
        </p:txBody>
      </p:sp>
      <p:sp>
        <p:nvSpPr>
          <p:cNvPr id="227" name="타원 226">
            <a:extLst>
              <a:ext uri="{FF2B5EF4-FFF2-40B4-BE49-F238E27FC236}">
                <a16:creationId xmlns:a16="http://schemas.microsoft.com/office/drawing/2014/main" id="{BC1BF019-BBAF-4E1F-BF13-E6FF6CA6A9C5}"/>
              </a:ext>
            </a:extLst>
          </p:cNvPr>
          <p:cNvSpPr/>
          <p:nvPr/>
        </p:nvSpPr>
        <p:spPr>
          <a:xfrm>
            <a:off x="7892038" y="4589348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B</a:t>
            </a:r>
            <a:endParaRPr lang="ko-KR" altLang="en-US" sz="800" dirty="0"/>
          </a:p>
        </p:txBody>
      </p:sp>
      <p:sp>
        <p:nvSpPr>
          <p:cNvPr id="234" name="직사각형 233">
            <a:extLst>
              <a:ext uri="{FF2B5EF4-FFF2-40B4-BE49-F238E27FC236}">
                <a16:creationId xmlns:a16="http://schemas.microsoft.com/office/drawing/2014/main" id="{671A2CE7-69F5-4C2E-AED5-E01C416A7F34}"/>
              </a:ext>
            </a:extLst>
          </p:cNvPr>
          <p:cNvSpPr/>
          <p:nvPr/>
        </p:nvSpPr>
        <p:spPr>
          <a:xfrm>
            <a:off x="9082636" y="2339990"/>
            <a:ext cx="2430203" cy="200968"/>
          </a:xfrm>
          <a:prstGeom prst="rect">
            <a:avLst/>
          </a:prstGeom>
          <a:noFill/>
          <a:ln>
            <a:solidFill>
              <a:srgbClr val="23AEE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800" dirty="0">
                <a:solidFill>
                  <a:srgbClr val="00B0F0"/>
                </a:solidFill>
              </a:rPr>
              <a:t>0.28</a:t>
            </a:r>
            <a:endParaRPr lang="ko-KR" altLang="en-US" sz="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7649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EFCCA02-D18F-4DF4-80AD-857B7B6071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919445"/>
              </p:ext>
            </p:extLst>
          </p:nvPr>
        </p:nvGraphicFramePr>
        <p:xfrm>
          <a:off x="144949" y="106459"/>
          <a:ext cx="6825628" cy="43513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7984">
                  <a:extLst>
                    <a:ext uri="{9D8B030D-6E8A-4147-A177-3AD203B41FA5}">
                      <a16:colId xmlns:a16="http://schemas.microsoft.com/office/drawing/2014/main" val="357869378"/>
                    </a:ext>
                  </a:extLst>
                </a:gridCol>
                <a:gridCol w="3093736">
                  <a:extLst>
                    <a:ext uri="{9D8B030D-6E8A-4147-A177-3AD203B41FA5}">
                      <a16:colId xmlns:a16="http://schemas.microsoft.com/office/drawing/2014/main" val="3989745603"/>
                    </a:ext>
                  </a:extLst>
                </a:gridCol>
                <a:gridCol w="564636">
                  <a:extLst>
                    <a:ext uri="{9D8B030D-6E8A-4147-A177-3AD203B41FA5}">
                      <a16:colId xmlns:a16="http://schemas.microsoft.com/office/drawing/2014/main" val="4061305011"/>
                    </a:ext>
                  </a:extLst>
                </a:gridCol>
                <a:gridCol w="564636">
                  <a:extLst>
                    <a:ext uri="{9D8B030D-6E8A-4147-A177-3AD203B41FA5}">
                      <a16:colId xmlns:a16="http://schemas.microsoft.com/office/drawing/2014/main" val="3310617929"/>
                    </a:ext>
                  </a:extLst>
                </a:gridCol>
                <a:gridCol w="564636">
                  <a:extLst>
                    <a:ext uri="{9D8B030D-6E8A-4147-A177-3AD203B41FA5}">
                      <a16:colId xmlns:a16="http://schemas.microsoft.com/office/drawing/2014/main" val="1743018615"/>
                    </a:ext>
                  </a:extLst>
                </a:gridCol>
              </a:tblGrid>
              <a:tr h="238309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500" u="none" strike="noStrike">
                          <a:effectLst/>
                        </a:rPr>
                        <a:t> </a:t>
                      </a:r>
                      <a:r>
                        <a:rPr lang="en-US" altLang="ko-KR" sz="1500" u="none" strike="noStrike">
                          <a:effectLst/>
                        </a:rPr>
                        <a:t>[KM01200] </a:t>
                      </a:r>
                      <a:r>
                        <a:rPr lang="ko-KR" altLang="en-US" sz="1500" u="none" strike="noStrike">
                          <a:effectLst/>
                        </a:rPr>
                        <a:t>상품소개 </a:t>
                      </a:r>
                      <a:r>
                        <a:rPr lang="en-US" altLang="ko-KR" sz="1500" u="none" strike="noStrike">
                          <a:effectLst/>
                        </a:rPr>
                        <a:t>- </a:t>
                      </a:r>
                      <a:r>
                        <a:rPr lang="ko-KR" altLang="en-US" sz="1500" u="none" strike="noStrike">
                          <a:effectLst/>
                        </a:rPr>
                        <a:t>목록 조회 요청전문</a:t>
                      </a:r>
                      <a:endParaRPr lang="ko-KR" altLang="en-US" sz="15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167000"/>
                  </a:ext>
                </a:extLst>
              </a:tr>
              <a:tr h="291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FIELDNAME</a:t>
                      </a:r>
                      <a:endParaRPr lang="en-US" sz="9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DESCRIPTION</a:t>
                      </a:r>
                      <a:endParaRPr lang="en-US" sz="9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TYPE</a:t>
                      </a:r>
                      <a:endParaRPr lang="en-US" sz="9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SUBTYPE</a:t>
                      </a:r>
                      <a:endParaRPr lang="en-US" sz="9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DEFAULT</a:t>
                      </a:r>
                      <a:endParaRPr lang="en-US" sz="9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291617068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body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3263346714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list_blbr_id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리스트게시판</a:t>
                      </a:r>
                      <a:r>
                        <a:rPr lang="en-US" altLang="ko-KR" sz="900" u="none" strike="noStrike">
                          <a:effectLst/>
                        </a:rPr>
                        <a:t>id(</a:t>
                      </a:r>
                      <a:r>
                        <a:rPr lang="ko-KR" altLang="en-US" sz="900" u="none" strike="noStrike">
                          <a:effectLst/>
                        </a:rPr>
                        <a:t>상품컨텐츠소개</a:t>
                      </a:r>
                      <a:r>
                        <a:rPr lang="en-US" altLang="ko-KR" sz="900" u="none" strike="noStrike">
                          <a:effectLst/>
                        </a:rPr>
                        <a:t>)</a:t>
                      </a:r>
                      <a:endParaRPr lang="en-US" altLang="ko-KR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67941852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list_gubun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리스트구분</a:t>
                      </a:r>
                      <a:r>
                        <a:rPr lang="en-US" altLang="ko-KR" sz="900" u="none" strike="noStrike">
                          <a:effectLst/>
                        </a:rPr>
                        <a:t>(A:</a:t>
                      </a:r>
                      <a:r>
                        <a:rPr lang="ko-KR" altLang="en-US" sz="900" u="none" strike="noStrike">
                          <a:effectLst/>
                        </a:rPr>
                        <a:t>전체</a:t>
                      </a:r>
                      <a:r>
                        <a:rPr lang="en-US" altLang="ko-KR" sz="900" u="none" strike="noStrike">
                          <a:effectLst/>
                        </a:rPr>
                        <a:t>, Y:</a:t>
                      </a:r>
                      <a:r>
                        <a:rPr lang="ko-KR" altLang="en-US" sz="900" u="none" strike="noStrike">
                          <a:effectLst/>
                        </a:rPr>
                        <a:t>진행중 </a:t>
                      </a:r>
                      <a:r>
                        <a:rPr lang="en-US" altLang="ko-KR" sz="900" u="none" strike="noStrike">
                          <a:effectLst/>
                        </a:rPr>
                        <a:t>N:</a:t>
                      </a:r>
                      <a:r>
                        <a:rPr lang="ko-KR" altLang="en-US" sz="900" u="none" strike="noStrike">
                          <a:effectLst/>
                        </a:rPr>
                        <a:t>종료</a:t>
                      </a:r>
                      <a:r>
                        <a:rPr lang="en-US" altLang="ko-KR" sz="900" u="none" strike="noStrike">
                          <a:effectLst/>
                        </a:rPr>
                        <a:t>)</a:t>
                      </a:r>
                      <a:endParaRPr lang="en-US" altLang="ko-KR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3756430247"/>
                  </a:ext>
                </a:extLst>
              </a:tr>
              <a:tr h="238309">
                <a:tc gridSpan="5">
                  <a:txBody>
                    <a:bodyPr/>
                    <a:lstStyle/>
                    <a:p>
                      <a:pPr algn="l" fontAlgn="b"/>
                      <a:r>
                        <a:rPr lang="ko-KR" altLang="en-US" sz="1500" u="none" strike="noStrike" dirty="0">
                          <a:effectLst/>
                        </a:rPr>
                        <a:t> </a:t>
                      </a:r>
                      <a:r>
                        <a:rPr lang="en-US" altLang="ko-KR" sz="1500" u="none" strike="noStrike" dirty="0">
                          <a:effectLst/>
                        </a:rPr>
                        <a:t>[KM01200] </a:t>
                      </a:r>
                      <a:r>
                        <a:rPr lang="ko-KR" altLang="en-US" sz="1500" u="none" strike="noStrike" dirty="0">
                          <a:effectLst/>
                        </a:rPr>
                        <a:t>상품소개 </a:t>
                      </a:r>
                      <a:r>
                        <a:rPr lang="en-US" altLang="ko-KR" sz="1500" u="none" strike="noStrike" dirty="0">
                          <a:effectLst/>
                        </a:rPr>
                        <a:t>- </a:t>
                      </a:r>
                      <a:r>
                        <a:rPr lang="ko-KR" altLang="en-US" sz="1500" u="none" strike="noStrike" dirty="0">
                          <a:effectLst/>
                        </a:rPr>
                        <a:t>목록 조회 응답전문</a:t>
                      </a:r>
                      <a:endParaRPr lang="ko-KR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0420906"/>
                  </a:ext>
                </a:extLst>
              </a:tr>
              <a:tr h="2912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FIELDNAME</a:t>
                      </a:r>
                      <a:endParaRPr lang="en-US" sz="9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DESCRIPTION</a:t>
                      </a:r>
                      <a:endParaRPr lang="en-US" sz="9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TYPE</a:t>
                      </a:r>
                      <a:endParaRPr lang="en-US" sz="9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SUBTYPE</a:t>
                      </a:r>
                      <a:endParaRPr lang="en-US" sz="9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u="none" strike="noStrike">
                          <a:effectLst/>
                        </a:rPr>
                        <a:t>DEFAULT</a:t>
                      </a:r>
                      <a:endParaRPr lang="en-US" sz="9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306051794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body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109124637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list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목록리스트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array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object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3881221034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atch_file_nm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파일명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277696264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atch_file_no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파일번호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339129160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atch_file_path_div_cd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파일 경로구분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1431826574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atch_file_url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썸네일이미지</a:t>
                      </a:r>
                      <a:r>
                        <a:rPr lang="en-US" altLang="ko-KR" sz="900" u="none" strike="noStrike">
                          <a:effectLst/>
                        </a:rPr>
                        <a:t>URL</a:t>
                      </a:r>
                      <a:endParaRPr lang="en-US" altLang="ko-KR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2711699715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blbr_id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게시판아이디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298191235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detail_list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상세목록</a:t>
                      </a:r>
                      <a:r>
                        <a:rPr lang="en-US" altLang="ko-KR" sz="900" u="none" strike="noStrike">
                          <a:effectLst/>
                        </a:rPr>
                        <a:t>(</a:t>
                      </a:r>
                      <a:r>
                        <a:rPr lang="ko-KR" altLang="en-US" sz="900" u="none" strike="noStrike">
                          <a:effectLst/>
                        </a:rPr>
                        <a:t>뱃지정보</a:t>
                      </a:r>
                      <a:r>
                        <a:rPr lang="en-US" altLang="ko-KR" sz="900" u="none" strike="noStrike">
                          <a:effectLst/>
                        </a:rPr>
                        <a:t>)</a:t>
                      </a:r>
                      <a:endParaRPr lang="en-US" altLang="ko-KR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array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object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260637130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      lnrg_prdt_prom_cd_nm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학습상품약정코드명칭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3844262687"/>
                  </a:ext>
                </a:extLst>
              </a:tr>
              <a:tr h="30009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      lrng_prdt_prom_cd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학습상품약정코드  </a:t>
                      </a:r>
                      <a:r>
                        <a:rPr lang="en-US" altLang="ko-KR" sz="900" u="none" strike="noStrike">
                          <a:effectLst/>
                        </a:rPr>
                        <a:t>001 </a:t>
                      </a:r>
                      <a:r>
                        <a:rPr lang="ko-KR" altLang="en-US" sz="900" u="none" strike="noStrike">
                          <a:effectLst/>
                        </a:rPr>
                        <a:t>스마트구몬 </a:t>
                      </a:r>
                      <a:r>
                        <a:rPr lang="en-US" altLang="ko-KR" sz="900" u="none" strike="noStrike">
                          <a:effectLst/>
                        </a:rPr>
                        <a:t>002 </a:t>
                      </a:r>
                      <a:r>
                        <a:rPr lang="ko-KR" altLang="en-US" sz="900" u="none" strike="noStrike">
                          <a:effectLst/>
                        </a:rPr>
                        <a:t>스마트펜 </a:t>
                      </a:r>
                      <a:r>
                        <a:rPr lang="en-US" altLang="ko-KR" sz="900" u="none" strike="noStrike">
                          <a:effectLst/>
                        </a:rPr>
                        <a:t>003 </a:t>
                      </a:r>
                      <a:r>
                        <a:rPr lang="ko-KR" altLang="en-US" sz="900" u="none" strike="noStrike">
                          <a:effectLst/>
                        </a:rPr>
                        <a:t>스마트키즈 </a:t>
                      </a:r>
                      <a:r>
                        <a:rPr lang="en-US" altLang="ko-KR" sz="900" u="none" strike="noStrike">
                          <a:effectLst/>
                        </a:rPr>
                        <a:t>004 </a:t>
                      </a:r>
                      <a:r>
                        <a:rPr lang="ko-KR" altLang="en-US" sz="900" u="none" strike="noStrike">
                          <a:effectLst/>
                        </a:rPr>
                        <a:t>브레인쏙쏙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3763288122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lnrg_prdt_div_txt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학습유형텍스트</a:t>
                      </a:r>
                      <a:r>
                        <a:rPr lang="en-US" altLang="ko-KR" sz="900" u="none" strike="noStrike">
                          <a:effectLst/>
                        </a:rPr>
                        <a:t>(</a:t>
                      </a:r>
                      <a:r>
                        <a:rPr lang="ko-KR" altLang="en-US" sz="900" u="none" strike="noStrike">
                          <a:effectLst/>
                        </a:rPr>
                        <a:t>방문</a:t>
                      </a:r>
                      <a:r>
                        <a:rPr lang="en-US" altLang="ko-KR" sz="900" u="none" strike="noStrike">
                          <a:effectLst/>
                        </a:rPr>
                        <a:t>,</a:t>
                      </a:r>
                      <a:r>
                        <a:rPr lang="ko-KR" altLang="en-US" sz="900" u="none" strike="noStrike">
                          <a:effectLst/>
                        </a:rPr>
                        <a:t>셀프</a:t>
                      </a:r>
                      <a:r>
                        <a:rPr lang="en-US" altLang="ko-KR" sz="900" u="none" strike="noStrike">
                          <a:effectLst/>
                        </a:rPr>
                        <a:t>,</a:t>
                      </a:r>
                      <a:r>
                        <a:rPr lang="ko-KR" altLang="en-US" sz="900" u="none" strike="noStrike">
                          <a:effectLst/>
                        </a:rPr>
                        <a:t>화상</a:t>
                      </a:r>
                      <a:r>
                        <a:rPr lang="en-US" altLang="ko-KR" sz="900" u="none" strike="noStrike">
                          <a:effectLst/>
                        </a:rPr>
                        <a:t>)</a:t>
                      </a:r>
                      <a:endParaRPr lang="en-US" altLang="ko-KR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370422797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lnrg_prdt_rcmd_age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학습상품추천연령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2161942211"/>
                  </a:ext>
                </a:extLst>
              </a:tr>
              <a:tr h="30009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lrng_prdt_inrd_info_clsf_cd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상품구분코드 </a:t>
                      </a:r>
                      <a:r>
                        <a:rPr lang="en-US" altLang="ko-KR" sz="900" u="none" strike="noStrike">
                          <a:effectLst/>
                        </a:rPr>
                        <a:t>001 </a:t>
                      </a:r>
                      <a:r>
                        <a:rPr lang="ko-KR" altLang="en-US" sz="900" u="none" strike="noStrike">
                          <a:effectLst/>
                        </a:rPr>
                        <a:t>일반과목소개 </a:t>
                      </a:r>
                      <a:r>
                        <a:rPr lang="en-US" altLang="ko-KR" sz="900" u="none" strike="noStrike">
                          <a:effectLst/>
                        </a:rPr>
                        <a:t>002  </a:t>
                      </a:r>
                      <a:r>
                        <a:rPr lang="ko-KR" altLang="en-US" sz="900" u="none" strike="noStrike">
                          <a:effectLst/>
                        </a:rPr>
                        <a:t>유아도서과목소개 </a:t>
                      </a:r>
                      <a:r>
                        <a:rPr lang="en-US" altLang="ko-KR" sz="900" u="none" strike="noStrike">
                          <a:effectLst/>
                        </a:rPr>
                        <a:t>003 </a:t>
                      </a:r>
                      <a:r>
                        <a:rPr lang="ko-KR" altLang="en-US" sz="900" u="none" strike="noStrike">
                          <a:effectLst/>
                        </a:rPr>
                        <a:t>스마트약정소개 </a:t>
                      </a:r>
                      <a:r>
                        <a:rPr lang="en-US" altLang="ko-KR" sz="900" u="none" strike="noStrike">
                          <a:effectLst/>
                        </a:rPr>
                        <a:t>004 </a:t>
                      </a:r>
                      <a:r>
                        <a:rPr lang="ko-KR" altLang="en-US" sz="900" u="none" strike="noStrike">
                          <a:effectLst/>
                        </a:rPr>
                        <a:t>브레인쏙쏙약정소개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2490208272"/>
                  </a:ext>
                </a:extLst>
              </a:tr>
              <a:tr h="29126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lrng_prdt_inrd_info_clsf_cd_nm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상품구분코드명칭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191572285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ntmt_nm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상품명</a:t>
                      </a:r>
                      <a:r>
                        <a:rPr lang="en-US" altLang="ko-KR" sz="900" u="none" strike="noStrike">
                          <a:effectLst/>
                        </a:rPr>
                        <a:t>(</a:t>
                      </a:r>
                      <a:r>
                        <a:rPr lang="ko-KR" altLang="en-US" sz="900" u="none" strike="noStrike">
                          <a:effectLst/>
                        </a:rPr>
                        <a:t>게시글제목</a:t>
                      </a:r>
                      <a:r>
                        <a:rPr lang="en-US" altLang="ko-KR" sz="900" u="none" strike="noStrike">
                          <a:effectLst/>
                        </a:rPr>
                        <a:t>)</a:t>
                      </a:r>
                      <a:endParaRPr lang="en-US" altLang="ko-KR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25310718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            ptup_no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게시글번호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string</a:t>
                      </a:r>
                      <a:endParaRPr 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826" marR="8826" marT="8826" marB="0" anchor="b"/>
                </a:tc>
                <a:extLst>
                  <a:ext uri="{0D108BD9-81ED-4DB2-BD59-A6C34878D82A}">
                    <a16:rowId xmlns:a16="http://schemas.microsoft.com/office/drawing/2014/main" val="366366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9257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43506C-43BC-424E-ABE6-C5536524D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/>
              <a:t>상품소개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DAD695-99A3-4F8D-BB74-0D48979EA0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A61A66-1AB9-49C3-8049-6F41F53A9C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8. </a:t>
            </a:r>
            <a:r>
              <a:rPr lang="ko-KR" altLang="en-US" dirty="0"/>
              <a:t>학습상품 소개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B336F530-B5D7-460B-AA48-D241CB9FA584}"/>
              </a:ext>
            </a:extLst>
          </p:cNvPr>
          <p:cNvGraphicFramePr>
            <a:graphicFrameLocks noGrp="1"/>
          </p:cNvGraphicFramePr>
          <p:nvPr/>
        </p:nvGraphicFramePr>
        <p:xfrm>
          <a:off x="229080" y="668294"/>
          <a:ext cx="11962921" cy="428486"/>
        </p:xfrm>
        <a:graphic>
          <a:graphicData uri="http://schemas.openxmlformats.org/drawingml/2006/table">
            <a:tbl>
              <a:tblPr/>
              <a:tblGrid>
                <a:gridCol w="1034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696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05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07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6345">
                  <a:extLst>
                    <a:ext uri="{9D8B030D-6E8A-4147-A177-3AD203B41FA5}">
                      <a16:colId xmlns:a16="http://schemas.microsoft.com/office/drawing/2014/main" val="1666328402"/>
                    </a:ext>
                  </a:extLst>
                </a:gridCol>
                <a:gridCol w="2041322">
                  <a:extLst>
                    <a:ext uri="{9D8B030D-6E8A-4147-A177-3AD203B41FA5}">
                      <a16:colId xmlns:a16="http://schemas.microsoft.com/office/drawing/2014/main" val="1034158363"/>
                    </a:ext>
                  </a:extLst>
                </a:gridCol>
              </a:tblGrid>
              <a:tr h="2142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Screen Name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학습유형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/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추가구성 안내 팝업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Screen ID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PDT0101</a:t>
                      </a: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2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Path</a:t>
                      </a: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홈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&gt;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학습상품 소개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&gt;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학습유형</a:t>
                      </a: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/</a:t>
                      </a:r>
                      <a:r>
                        <a:rPr kumimoji="1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Segoe UI" panose="020B0502040204020203" pitchFamily="34" charset="0"/>
                          <a:sym typeface="Wingdings 3" pitchFamily="18" charset="2"/>
                        </a:rPr>
                        <a:t>추가구성 안내</a:t>
                      </a:r>
                      <a:endParaRPr kumimoji="1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Segoe UI" panose="020B0502040204020203" pitchFamily="34" charset="0"/>
                          <a:sym typeface="Wingdings 3" pitchFamily="18" charset="2"/>
                        </a:rPr>
                        <a:t>Description</a:t>
                      </a:r>
                      <a:endParaRPr lang="ko-KR" altLang="en-US" sz="8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Segoe UI" panose="020B0502040204020203" pitchFamily="34" charset="0"/>
                        <a:sym typeface="Wingdings 3" pitchFamily="18" charset="2"/>
                      </a:endParaRPr>
                    </a:p>
                  </a:txBody>
                  <a:tcPr marL="72000" marR="7200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03" name="Modal Dialog Overlay">
            <a:extLst>
              <a:ext uri="{FF2B5EF4-FFF2-40B4-BE49-F238E27FC236}">
                <a16:creationId xmlns:a16="http://schemas.microsoft.com/office/drawing/2014/main" id="{89A89BCC-AD3C-435B-BC58-07C43CD4AF18}"/>
              </a:ext>
            </a:extLst>
          </p:cNvPr>
          <p:cNvSpPr>
            <a:spLocks/>
          </p:cNvSpPr>
          <p:nvPr/>
        </p:nvSpPr>
        <p:spPr bwMode="auto">
          <a:xfrm>
            <a:off x="3336942" y="1607204"/>
            <a:ext cx="2310569" cy="4447775"/>
          </a:xfrm>
          <a:prstGeom prst="rect">
            <a:avLst/>
          </a:prstGeom>
          <a:solidFill>
            <a:schemeClr val="tx1">
              <a:alpha val="66000"/>
            </a:schemeClr>
          </a:solidFill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4" name="직사각형 303">
            <a:extLst>
              <a:ext uri="{FF2B5EF4-FFF2-40B4-BE49-F238E27FC236}">
                <a16:creationId xmlns:a16="http://schemas.microsoft.com/office/drawing/2014/main" id="{CEA96BB6-B10D-46CB-88CF-4E0574F76582}"/>
              </a:ext>
            </a:extLst>
          </p:cNvPr>
          <p:cNvSpPr/>
          <p:nvPr/>
        </p:nvSpPr>
        <p:spPr>
          <a:xfrm>
            <a:off x="3469612" y="1924939"/>
            <a:ext cx="2052630" cy="3561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305" name="TextBox 304">
            <a:extLst>
              <a:ext uri="{FF2B5EF4-FFF2-40B4-BE49-F238E27FC236}">
                <a16:creationId xmlns:a16="http://schemas.microsoft.com/office/drawing/2014/main" id="{156AC3AF-F16D-48D3-B780-1DB3D4276A55}"/>
              </a:ext>
            </a:extLst>
          </p:cNvPr>
          <p:cNvSpPr txBox="1"/>
          <p:nvPr/>
        </p:nvSpPr>
        <p:spPr>
          <a:xfrm>
            <a:off x="3752196" y="2048211"/>
            <a:ext cx="1685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rgbClr val="000000"/>
                </a:solidFill>
                <a:latin typeface="+mj-ea"/>
                <a:ea typeface="+mj-ea"/>
                <a:cs typeface="Segoe UI Semilight" panose="020B0402040204020203" pitchFamily="34" charset="0"/>
              </a:rPr>
              <a:t>학습유형과 추가구성 안내</a:t>
            </a:r>
            <a:endParaRPr lang="en-US" altLang="ko-KR" sz="1000" b="1" dirty="0">
              <a:solidFill>
                <a:srgbClr val="000000"/>
              </a:solidFill>
              <a:latin typeface="+mj-ea"/>
              <a:ea typeface="+mj-ea"/>
              <a:cs typeface="Segoe UI Semilight" panose="020B0402040204020203" pitchFamily="34" charset="0"/>
            </a:endParaRPr>
          </a:p>
        </p:txBody>
      </p:sp>
      <p:sp>
        <p:nvSpPr>
          <p:cNvPr id="306" name="사각형: 둥근 모서리 305">
            <a:extLst>
              <a:ext uri="{FF2B5EF4-FFF2-40B4-BE49-F238E27FC236}">
                <a16:creationId xmlns:a16="http://schemas.microsoft.com/office/drawing/2014/main" id="{1AC4CF7F-3CC2-4DAB-B67A-CCF0CBB6DA72}"/>
              </a:ext>
            </a:extLst>
          </p:cNvPr>
          <p:cNvSpPr/>
          <p:nvPr/>
        </p:nvSpPr>
        <p:spPr>
          <a:xfrm>
            <a:off x="3469612" y="5535691"/>
            <a:ext cx="2052630" cy="284372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bg1"/>
                </a:solidFill>
              </a:rPr>
              <a:t>확인</a:t>
            </a:r>
          </a:p>
        </p:txBody>
      </p:sp>
      <p:sp>
        <p:nvSpPr>
          <p:cNvPr id="307" name="사각형: 둥근 모서리 306">
            <a:extLst>
              <a:ext uri="{FF2B5EF4-FFF2-40B4-BE49-F238E27FC236}">
                <a16:creationId xmlns:a16="http://schemas.microsoft.com/office/drawing/2014/main" id="{23D94E2D-D0F3-4D12-8919-08871A436AF7}"/>
              </a:ext>
            </a:extLst>
          </p:cNvPr>
          <p:cNvSpPr/>
          <p:nvPr/>
        </p:nvSpPr>
        <p:spPr>
          <a:xfrm>
            <a:off x="3560234" y="2700788"/>
            <a:ext cx="1877039" cy="1455377"/>
          </a:xfrm>
          <a:prstGeom prst="roundRect">
            <a:avLst>
              <a:gd name="adj" fmla="val 9063"/>
            </a:avLst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9" name="Divider">
            <a:extLst>
              <a:ext uri="{FF2B5EF4-FFF2-40B4-BE49-F238E27FC236}">
                <a16:creationId xmlns:a16="http://schemas.microsoft.com/office/drawing/2014/main" id="{49A62452-8CA4-46A5-9FEC-D4CF12926BEB}"/>
              </a:ext>
            </a:extLst>
          </p:cNvPr>
          <p:cNvCxnSpPr>
            <a:cxnSpLocks/>
          </p:cNvCxnSpPr>
          <p:nvPr/>
        </p:nvCxnSpPr>
        <p:spPr>
          <a:xfrm>
            <a:off x="3516432" y="2358795"/>
            <a:ext cx="1924956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8EA82BB-BA6F-4E15-A8FC-C2AE03689B4E}"/>
              </a:ext>
            </a:extLst>
          </p:cNvPr>
          <p:cNvSpPr txBox="1"/>
          <p:nvPr/>
        </p:nvSpPr>
        <p:spPr>
          <a:xfrm>
            <a:off x="3554776" y="2756058"/>
            <a:ext cx="19249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b="1" dirty="0"/>
              <a:t>방문학습</a:t>
            </a:r>
            <a:endParaRPr lang="en-US" altLang="ko-KR" sz="700" b="1" dirty="0"/>
          </a:p>
          <a:p>
            <a:r>
              <a:rPr lang="ko-KR" altLang="en-US" sz="700" dirty="0" err="1"/>
              <a:t>구몬</a:t>
            </a:r>
            <a:r>
              <a:rPr lang="ko-KR" altLang="en-US" sz="700" dirty="0"/>
              <a:t> 선생님이 희망 장소에 주</a:t>
            </a:r>
            <a:r>
              <a:rPr lang="en-US" altLang="ko-KR" sz="700" dirty="0"/>
              <a:t>1</a:t>
            </a:r>
            <a:r>
              <a:rPr lang="ko-KR" altLang="en-US" sz="700" dirty="0"/>
              <a:t>회 방문하여 </a:t>
            </a:r>
            <a:r>
              <a:rPr lang="en-US" altLang="ko-KR" sz="700" dirty="0"/>
              <a:t>1:1</a:t>
            </a:r>
            <a:r>
              <a:rPr lang="ko-KR" altLang="en-US" sz="700" dirty="0"/>
              <a:t>로 학습 내용을 점검하고 상담 서비스를 제공하는 상품</a:t>
            </a:r>
            <a:endParaRPr lang="en-US" altLang="ko-KR" sz="700" dirty="0"/>
          </a:p>
          <a:p>
            <a:endParaRPr lang="en-US" altLang="ko-KR" sz="700" dirty="0"/>
          </a:p>
          <a:p>
            <a:r>
              <a:rPr lang="ko-KR" altLang="en-US" sz="700" b="1" dirty="0" err="1"/>
              <a:t>셀프학습</a:t>
            </a:r>
            <a:endParaRPr lang="en-US" altLang="ko-KR" sz="700" b="1" dirty="0"/>
          </a:p>
          <a:p>
            <a:r>
              <a:rPr lang="ko-KR" altLang="en-US" sz="700" dirty="0" err="1"/>
              <a:t>구몬</a:t>
            </a:r>
            <a:r>
              <a:rPr lang="ko-KR" altLang="en-US" sz="700" dirty="0"/>
              <a:t> 선생님의 방문관리 없이 월</a:t>
            </a:r>
            <a:r>
              <a:rPr lang="en-US" altLang="ko-KR" sz="700" dirty="0"/>
              <a:t>1</a:t>
            </a:r>
            <a:r>
              <a:rPr lang="ko-KR" altLang="en-US" sz="700" dirty="0"/>
              <a:t>회 교재만 </a:t>
            </a:r>
            <a:endParaRPr lang="en-US" altLang="ko-KR" sz="700" dirty="0"/>
          </a:p>
          <a:p>
            <a:r>
              <a:rPr lang="ko-KR" altLang="en-US" sz="700" dirty="0"/>
              <a:t>우편으로 받아 스스로 학습하는 상품</a:t>
            </a:r>
            <a:endParaRPr lang="en-US" altLang="ko-KR" sz="700" dirty="0"/>
          </a:p>
          <a:p>
            <a:endParaRPr lang="en-US" altLang="ko-KR" sz="700" b="1" dirty="0"/>
          </a:p>
          <a:p>
            <a:r>
              <a:rPr lang="ko-KR" altLang="en-US" sz="700" b="1" dirty="0"/>
              <a:t>화상학습</a:t>
            </a:r>
            <a:endParaRPr lang="en-US" altLang="ko-KR" sz="700" b="1" dirty="0"/>
          </a:p>
          <a:p>
            <a:r>
              <a:rPr lang="ko-KR" altLang="en-US" sz="700" dirty="0"/>
              <a:t>장소에 관계없이 전공자 선생님에게 </a:t>
            </a:r>
            <a:endParaRPr lang="en-US" altLang="ko-KR" sz="700" dirty="0"/>
          </a:p>
          <a:p>
            <a:r>
              <a:rPr lang="en-US" altLang="ko-KR" sz="700" dirty="0"/>
              <a:t>1:1 </a:t>
            </a:r>
            <a:r>
              <a:rPr lang="ko-KR" altLang="en-US" sz="700" dirty="0"/>
              <a:t>화상 관리를 받는 상품</a:t>
            </a:r>
            <a:endParaRPr lang="en-US" altLang="ko-KR" sz="700" dirty="0"/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C8435175-ABFD-4151-B1F0-F27164EE5B4A}"/>
              </a:ext>
            </a:extLst>
          </p:cNvPr>
          <p:cNvSpPr txBox="1"/>
          <p:nvPr/>
        </p:nvSpPr>
        <p:spPr>
          <a:xfrm>
            <a:off x="3516888" y="2434432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학습유형</a:t>
            </a:r>
            <a:endParaRPr lang="en-US" altLang="ko-KR" sz="800" b="1" dirty="0"/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0B8C87E2-EAE9-448E-AE3B-EEF1B3929707}"/>
              </a:ext>
            </a:extLst>
          </p:cNvPr>
          <p:cNvSpPr txBox="1"/>
          <p:nvPr/>
        </p:nvSpPr>
        <p:spPr>
          <a:xfrm>
            <a:off x="3516888" y="4208752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추가구성</a:t>
            </a:r>
            <a:endParaRPr lang="en-US" altLang="ko-KR" sz="800" b="1" dirty="0"/>
          </a:p>
        </p:txBody>
      </p:sp>
      <p:sp>
        <p:nvSpPr>
          <p:cNvPr id="316" name="사각형: 둥근 모서리 315">
            <a:extLst>
              <a:ext uri="{FF2B5EF4-FFF2-40B4-BE49-F238E27FC236}">
                <a16:creationId xmlns:a16="http://schemas.microsoft.com/office/drawing/2014/main" id="{9FE48E99-6F52-46AB-948B-DEF35C74868A}"/>
              </a:ext>
            </a:extLst>
          </p:cNvPr>
          <p:cNvSpPr/>
          <p:nvPr/>
        </p:nvSpPr>
        <p:spPr>
          <a:xfrm>
            <a:off x="3560234" y="4424196"/>
            <a:ext cx="1877039" cy="984751"/>
          </a:xfrm>
          <a:prstGeom prst="roundRect">
            <a:avLst>
              <a:gd name="adj" fmla="val 9063"/>
            </a:avLst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C39D54BB-7573-44A2-896C-BC799404DC39}"/>
              </a:ext>
            </a:extLst>
          </p:cNvPr>
          <p:cNvSpPr/>
          <p:nvPr/>
        </p:nvSpPr>
        <p:spPr>
          <a:xfrm>
            <a:off x="3655901" y="4507904"/>
            <a:ext cx="137815" cy="1378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/>
              <a:t>S</a:t>
            </a:r>
            <a:endParaRPr lang="ko-KR" altLang="en-US" sz="7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A9DDEB1-C8CD-498B-B334-BB099DF7775E}"/>
              </a:ext>
            </a:extLst>
          </p:cNvPr>
          <p:cNvSpPr txBox="1"/>
          <p:nvPr/>
        </p:nvSpPr>
        <p:spPr>
          <a:xfrm>
            <a:off x="3752196" y="4476783"/>
            <a:ext cx="135806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 err="1"/>
              <a:t>스마트구몬</a:t>
            </a:r>
            <a:r>
              <a:rPr lang="ko-KR" altLang="en-US" sz="700" dirty="0"/>
              <a:t> 약정 가능한 상품</a:t>
            </a:r>
            <a:endParaRPr lang="en-US" altLang="ko-KR" sz="700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1A081AAF-1788-417F-9A5D-317729CEAAE6}"/>
              </a:ext>
            </a:extLst>
          </p:cNvPr>
          <p:cNvSpPr/>
          <p:nvPr/>
        </p:nvSpPr>
        <p:spPr>
          <a:xfrm>
            <a:off x="3666126" y="4749358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642B7E7-61DA-48DC-AF05-A0230A3393A5}"/>
              </a:ext>
            </a:extLst>
          </p:cNvPr>
          <p:cNvSpPr txBox="1"/>
          <p:nvPr/>
        </p:nvSpPr>
        <p:spPr>
          <a:xfrm>
            <a:off x="3751148" y="4712730"/>
            <a:ext cx="126829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 err="1"/>
              <a:t>스마트펜</a:t>
            </a:r>
            <a:r>
              <a:rPr lang="ko-KR" altLang="en-US" sz="700" dirty="0"/>
              <a:t> 약정 가능한 상품</a:t>
            </a:r>
            <a:endParaRPr lang="en-US" altLang="ko-KR" sz="700" dirty="0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D825384A-58A6-4752-BF58-AB78087DBA9C}"/>
              </a:ext>
            </a:extLst>
          </p:cNvPr>
          <p:cNvSpPr/>
          <p:nvPr/>
        </p:nvSpPr>
        <p:spPr>
          <a:xfrm>
            <a:off x="3655901" y="4979382"/>
            <a:ext cx="137815" cy="1378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/>
              <a:t>K</a:t>
            </a:r>
            <a:endParaRPr lang="ko-KR" altLang="en-US" sz="700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A49DA38-F2DC-488F-9409-0EF1204D9953}"/>
              </a:ext>
            </a:extLst>
          </p:cNvPr>
          <p:cNvSpPr txBox="1"/>
          <p:nvPr/>
        </p:nvSpPr>
        <p:spPr>
          <a:xfrm>
            <a:off x="3752196" y="4948261"/>
            <a:ext cx="135806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 err="1"/>
              <a:t>스마트키즈</a:t>
            </a:r>
            <a:r>
              <a:rPr lang="ko-KR" altLang="en-US" sz="700" dirty="0"/>
              <a:t> 약정 가능한 상품</a:t>
            </a:r>
            <a:endParaRPr lang="en-US" altLang="ko-KR" sz="7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84B555A-3653-47EE-A152-C58E3A7026AA}"/>
              </a:ext>
            </a:extLst>
          </p:cNvPr>
          <p:cNvSpPr/>
          <p:nvPr/>
        </p:nvSpPr>
        <p:spPr>
          <a:xfrm>
            <a:off x="5091960" y="1"/>
            <a:ext cx="7112000" cy="24208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[V 0.08] 8/28 </a:t>
            </a:r>
            <a:r>
              <a:rPr lang="ko-KR" altLang="en-US" sz="1000" dirty="0">
                <a:solidFill>
                  <a:schemeClr val="tx1"/>
                </a:solidFill>
              </a:rPr>
              <a:t>약정상품 </a:t>
            </a:r>
            <a:r>
              <a:rPr lang="ko-KR" altLang="en-US" sz="1000" dirty="0" err="1">
                <a:solidFill>
                  <a:schemeClr val="tx1"/>
                </a:solidFill>
              </a:rPr>
              <a:t>뱃지</a:t>
            </a:r>
            <a:r>
              <a:rPr lang="ko-KR" altLang="en-US" sz="1000" dirty="0">
                <a:solidFill>
                  <a:schemeClr val="tx1"/>
                </a:solidFill>
              </a:rPr>
              <a:t> 추가 반영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F2B5D962-65F2-4A99-9FF4-35FE4BD582B2}"/>
              </a:ext>
            </a:extLst>
          </p:cNvPr>
          <p:cNvGrpSpPr/>
          <p:nvPr/>
        </p:nvGrpSpPr>
        <p:grpSpPr>
          <a:xfrm>
            <a:off x="3280614" y="1854032"/>
            <a:ext cx="214982" cy="214982"/>
            <a:chOff x="10200384" y="2500759"/>
            <a:chExt cx="214982" cy="214982"/>
          </a:xfrm>
        </p:grpSpPr>
        <p:sp>
          <p:nvSpPr>
            <p:cNvPr id="105" name="눈물 방울 104">
              <a:extLst>
                <a:ext uri="{FF2B5EF4-FFF2-40B4-BE49-F238E27FC236}">
                  <a16:creationId xmlns:a16="http://schemas.microsoft.com/office/drawing/2014/main" id="{BF5FCBAE-4FE6-4A40-878A-17BA93FD3551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FAD6DC5F-951F-46FE-8E4A-C759BC25F715}"/>
                </a:ext>
              </a:extLst>
            </p:cNvPr>
            <p:cNvSpPr/>
            <p:nvPr/>
          </p:nvSpPr>
          <p:spPr>
            <a:xfrm>
              <a:off x="10270683" y="2527705"/>
              <a:ext cx="74387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B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A56F5ADA-19B8-4A59-B420-63E7B334CF3A}"/>
              </a:ext>
            </a:extLst>
          </p:cNvPr>
          <p:cNvGraphicFramePr>
            <a:graphicFrameLocks noGrp="1"/>
          </p:cNvGraphicFramePr>
          <p:nvPr/>
        </p:nvGraphicFramePr>
        <p:xfrm>
          <a:off x="9204312" y="1096762"/>
          <a:ext cx="2987688" cy="688340"/>
        </p:xfrm>
        <a:graphic>
          <a:graphicData uri="http://schemas.openxmlformats.org/drawingml/2006/table">
            <a:tbl>
              <a:tblPr/>
              <a:tblGrid>
                <a:gridCol w="111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59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A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5000"/>
                        </a:lnSpc>
                        <a:buFont typeface="Arial" panose="020B0604020202020204" pitchFamily="34" charset="0"/>
                        <a:buNone/>
                      </a:pPr>
                      <a:r>
                        <a:rPr lang="ko-KR" altLang="en-US" sz="700" b="1" dirty="0">
                          <a:highlight>
                            <a:srgbClr val="FFFFFF"/>
                          </a:highlight>
                        </a:rPr>
                        <a:t>학습유형</a:t>
                      </a:r>
                      <a:r>
                        <a:rPr lang="en-US" altLang="ko-KR" sz="700" b="1" dirty="0">
                          <a:highlight>
                            <a:srgbClr val="FFFFFF"/>
                          </a:highlight>
                        </a:rPr>
                        <a:t>/</a:t>
                      </a:r>
                      <a:r>
                        <a:rPr lang="ko-KR" altLang="en-US" sz="700" b="1" dirty="0">
                          <a:highlight>
                            <a:srgbClr val="FFFFFF"/>
                          </a:highlight>
                        </a:rPr>
                        <a:t>추가구성 안내 버튼</a:t>
                      </a:r>
                      <a:endParaRPr lang="en-US" altLang="ko-KR" sz="700" b="1" dirty="0">
                        <a:highlight>
                          <a:srgbClr val="FFFFFF"/>
                        </a:highlight>
                      </a:endParaRPr>
                    </a:p>
                    <a:p>
                      <a:pPr marL="171450" indent="-171450" algn="l" latinLnBrk="1">
                        <a:lnSpc>
                          <a:spcPct val="125000"/>
                        </a:lnSpc>
                        <a:buFontTx/>
                        <a:buChar char="-"/>
                      </a:pP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탭시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팝업 호출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28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B</a:t>
                      </a:r>
                      <a:endParaRPr kumimoji="0" lang="ko-KR" alt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0" marR="0" marT="36009" marB="36009" anchor="ctr" horzOverflow="overflow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학습유형과 추가구성 안내 팝업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  <a:p>
                      <a:pPr marL="0" indent="0" algn="l" latinLnBrk="1">
                        <a:lnSpc>
                          <a:spcPct val="125000"/>
                        </a:lnSpc>
                        <a:buFontTx/>
                        <a:buNone/>
                      </a:pPr>
                      <a:r>
                        <a:rPr lang="en-US" altLang="ko-KR" sz="700" b="0" dirty="0">
                          <a:highlight>
                            <a:srgbClr val="FFFFFF"/>
                          </a:highlight>
                        </a:rPr>
                        <a:t>-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확인 </a:t>
                      </a:r>
                      <a:r>
                        <a:rPr lang="ko-KR" altLang="en-US" sz="700" b="0" dirty="0" err="1">
                          <a:highlight>
                            <a:srgbClr val="FFFFFF"/>
                          </a:highlight>
                        </a:rPr>
                        <a:t>탭시</a:t>
                      </a:r>
                      <a:r>
                        <a:rPr lang="ko-KR" altLang="en-US" sz="700" b="0" dirty="0">
                          <a:highlight>
                            <a:srgbClr val="FFFFFF"/>
                          </a:highlight>
                        </a:rPr>
                        <a:t> 팝업 닫기</a:t>
                      </a:r>
                      <a:endParaRPr lang="en-US" altLang="ko-KR" sz="700" b="0" dirty="0">
                        <a:highlight>
                          <a:srgbClr val="FFFFFF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6154357"/>
                  </a:ext>
                </a:extLst>
              </a:tr>
            </a:tbl>
          </a:graphicData>
        </a:graphic>
      </p:graphicFrame>
      <p:sp>
        <p:nvSpPr>
          <p:cNvPr id="98" name="TextBox 97">
            <a:extLst>
              <a:ext uri="{FF2B5EF4-FFF2-40B4-BE49-F238E27FC236}">
                <a16:creationId xmlns:a16="http://schemas.microsoft.com/office/drawing/2014/main" id="{93B5A255-3510-4883-AA27-273B61CD24D7}"/>
              </a:ext>
            </a:extLst>
          </p:cNvPr>
          <p:cNvSpPr txBox="1"/>
          <p:nvPr/>
        </p:nvSpPr>
        <p:spPr>
          <a:xfrm>
            <a:off x="1112433" y="1678718"/>
            <a:ext cx="9989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맑은 고딕" panose="020B0503020000020004" pitchFamily="50" charset="-127"/>
              </a:rPr>
              <a:t>학습상품 소개</a:t>
            </a:r>
            <a:endParaRPr lang="ko-KR" altLang="en-US" sz="1000" b="1" dirty="0"/>
          </a:p>
        </p:txBody>
      </p:sp>
      <p:sp>
        <p:nvSpPr>
          <p:cNvPr id="99" name="Arrow Left">
            <a:extLst>
              <a:ext uri="{FF2B5EF4-FFF2-40B4-BE49-F238E27FC236}">
                <a16:creationId xmlns:a16="http://schemas.microsoft.com/office/drawing/2014/main" id="{30FFF010-0E69-4C67-9F3C-0EE6882B3CAB}"/>
              </a:ext>
            </a:extLst>
          </p:cNvPr>
          <p:cNvSpPr>
            <a:spLocks noChangeAspect="1"/>
          </p:cNvSpPr>
          <p:nvPr/>
        </p:nvSpPr>
        <p:spPr bwMode="auto">
          <a:xfrm>
            <a:off x="422162" y="1760950"/>
            <a:ext cx="112713" cy="79375"/>
          </a:xfrm>
          <a:custGeom>
            <a:avLst/>
            <a:gdLst>
              <a:gd name="T0" fmla="*/ 164 w 463"/>
              <a:gd name="T1" fmla="*/ 0 h 326"/>
              <a:gd name="T2" fmla="*/ 155 w 463"/>
              <a:gd name="T3" fmla="*/ 4 h 326"/>
              <a:gd name="T4" fmla="*/ 0 w 463"/>
              <a:gd name="T5" fmla="*/ 159 h 326"/>
              <a:gd name="T6" fmla="*/ 155 w 463"/>
              <a:gd name="T7" fmla="*/ 313 h 326"/>
              <a:gd name="T8" fmla="*/ 174 w 463"/>
              <a:gd name="T9" fmla="*/ 294 h 326"/>
              <a:gd name="T10" fmla="*/ 51 w 463"/>
              <a:gd name="T11" fmla="*/ 172 h 326"/>
              <a:gd name="T12" fmla="*/ 445 w 463"/>
              <a:gd name="T13" fmla="*/ 172 h 326"/>
              <a:gd name="T14" fmla="*/ 445 w 463"/>
              <a:gd name="T15" fmla="*/ 145 h 326"/>
              <a:gd name="T16" fmla="*/ 51 w 463"/>
              <a:gd name="T17" fmla="*/ 145 h 326"/>
              <a:gd name="T18" fmla="*/ 174 w 463"/>
              <a:gd name="T19" fmla="*/ 23 h 326"/>
              <a:gd name="T20" fmla="*/ 164 w 463"/>
              <a:gd name="T21" fmla="*/ 0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3" h="326">
                <a:moveTo>
                  <a:pt x="164" y="0"/>
                </a:moveTo>
                <a:cubicBezTo>
                  <a:pt x="161" y="0"/>
                  <a:pt x="157" y="1"/>
                  <a:pt x="155" y="4"/>
                </a:cubicBezTo>
                <a:lnTo>
                  <a:pt x="0" y="159"/>
                </a:lnTo>
                <a:lnTo>
                  <a:pt x="155" y="313"/>
                </a:lnTo>
                <a:cubicBezTo>
                  <a:pt x="167" y="326"/>
                  <a:pt x="187" y="307"/>
                  <a:pt x="174" y="294"/>
                </a:cubicBezTo>
                <a:lnTo>
                  <a:pt x="51" y="172"/>
                </a:lnTo>
                <a:lnTo>
                  <a:pt x="445" y="172"/>
                </a:lnTo>
                <a:cubicBezTo>
                  <a:pt x="463" y="172"/>
                  <a:pt x="463" y="145"/>
                  <a:pt x="445" y="145"/>
                </a:cubicBezTo>
                <a:lnTo>
                  <a:pt x="51" y="145"/>
                </a:lnTo>
                <a:lnTo>
                  <a:pt x="174" y="23"/>
                </a:lnTo>
                <a:cubicBezTo>
                  <a:pt x="182" y="14"/>
                  <a:pt x="176" y="0"/>
                  <a:pt x="164" y="0"/>
                </a:cubicBez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8033D053-B43C-4357-8430-0DD2C32D17A6}"/>
              </a:ext>
            </a:extLst>
          </p:cNvPr>
          <p:cNvSpPr txBox="1"/>
          <p:nvPr/>
        </p:nvSpPr>
        <p:spPr>
          <a:xfrm>
            <a:off x="387295" y="1961579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일반과목</a:t>
            </a:r>
            <a:endParaRPr lang="en-US" altLang="ko-KR" sz="1000" b="1" dirty="0"/>
          </a:p>
        </p:txBody>
      </p:sp>
      <p:sp>
        <p:nvSpPr>
          <p:cNvPr id="107" name="Border">
            <a:extLst>
              <a:ext uri="{FF2B5EF4-FFF2-40B4-BE49-F238E27FC236}">
                <a16:creationId xmlns:a16="http://schemas.microsoft.com/office/drawing/2014/main" id="{550B579E-62D0-422E-8597-536CF791795C}"/>
              </a:ext>
            </a:extLst>
          </p:cNvPr>
          <p:cNvSpPr>
            <a:spLocks/>
          </p:cNvSpPr>
          <p:nvPr/>
        </p:nvSpPr>
        <p:spPr bwMode="auto">
          <a:xfrm>
            <a:off x="438611" y="2930810"/>
            <a:ext cx="1021183" cy="82859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15F2402A-D2CA-487B-B088-F09DFB9510B3}"/>
              </a:ext>
            </a:extLst>
          </p:cNvPr>
          <p:cNvSpPr txBox="1"/>
          <p:nvPr/>
        </p:nvSpPr>
        <p:spPr>
          <a:xfrm>
            <a:off x="431079" y="3079317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구몬수학</a:t>
            </a:r>
            <a:endParaRPr lang="ko-KR" altLang="en-US" sz="800" b="1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98EAABA7-BFA9-4FD9-B82B-BC41DDDEC9AF}"/>
              </a:ext>
            </a:extLst>
          </p:cNvPr>
          <p:cNvSpPr txBox="1"/>
          <p:nvPr/>
        </p:nvSpPr>
        <p:spPr>
          <a:xfrm>
            <a:off x="404073" y="3309352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유아</a:t>
            </a:r>
            <a:r>
              <a:rPr lang="en-US" altLang="ko-KR" sz="500" dirty="0"/>
              <a:t>~</a:t>
            </a:r>
            <a:r>
              <a:rPr lang="ko-KR" altLang="en-US" sz="500" dirty="0"/>
              <a:t>고등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110" name="Border">
            <a:extLst>
              <a:ext uri="{FF2B5EF4-FFF2-40B4-BE49-F238E27FC236}">
                <a16:creationId xmlns:a16="http://schemas.microsoft.com/office/drawing/2014/main" id="{22F28D15-3BCA-4DDA-A3B3-186D07962135}"/>
              </a:ext>
            </a:extLst>
          </p:cNvPr>
          <p:cNvSpPr>
            <a:spLocks/>
          </p:cNvSpPr>
          <p:nvPr/>
        </p:nvSpPr>
        <p:spPr bwMode="auto">
          <a:xfrm>
            <a:off x="1546724" y="3051004"/>
            <a:ext cx="1021183" cy="708396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4E7C611-FDBD-4662-8DA8-4C2207B75F4A}"/>
              </a:ext>
            </a:extLst>
          </p:cNvPr>
          <p:cNvSpPr txBox="1"/>
          <p:nvPr/>
        </p:nvSpPr>
        <p:spPr>
          <a:xfrm>
            <a:off x="1539192" y="3051004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구몬영어</a:t>
            </a:r>
            <a:endParaRPr lang="ko-KR" altLang="en-US" sz="800" b="1" dirty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5446F40-8C22-4346-B7C9-B6BBA48D01C3}"/>
              </a:ext>
            </a:extLst>
          </p:cNvPr>
          <p:cNvSpPr txBox="1"/>
          <p:nvPr/>
        </p:nvSpPr>
        <p:spPr>
          <a:xfrm>
            <a:off x="1512186" y="3309352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5</a:t>
            </a:r>
            <a:r>
              <a:rPr lang="ko-KR" altLang="en-US" sz="500" dirty="0"/>
              <a:t>세</a:t>
            </a:r>
            <a:r>
              <a:rPr lang="en-US" altLang="ko-KR" sz="500" dirty="0"/>
              <a:t>~</a:t>
            </a:r>
            <a:r>
              <a:rPr lang="ko-KR" altLang="en-US" sz="500" dirty="0"/>
              <a:t>성인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r>
              <a:rPr lang="en-US" altLang="ko-KR" sz="500" dirty="0"/>
              <a:t>,</a:t>
            </a:r>
            <a:r>
              <a:rPr lang="ko-KR" altLang="en-US" sz="500" dirty="0"/>
              <a:t>셀프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grpSp>
        <p:nvGrpSpPr>
          <p:cNvPr id="113" name="Placeholder">
            <a:extLst>
              <a:ext uri="{FF2B5EF4-FFF2-40B4-BE49-F238E27FC236}">
                <a16:creationId xmlns:a16="http://schemas.microsoft.com/office/drawing/2014/main" id="{7F4F27F4-1681-44C9-998F-568740C903BD}"/>
              </a:ext>
            </a:extLst>
          </p:cNvPr>
          <p:cNvGrpSpPr>
            <a:grpSpLocks/>
          </p:cNvGrpSpPr>
          <p:nvPr/>
        </p:nvGrpSpPr>
        <p:grpSpPr bwMode="auto">
          <a:xfrm>
            <a:off x="438611" y="2259541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14" name="Border">
              <a:extLst>
                <a:ext uri="{FF2B5EF4-FFF2-40B4-BE49-F238E27FC236}">
                  <a16:creationId xmlns:a16="http://schemas.microsoft.com/office/drawing/2014/main" id="{6671EF83-B388-4949-849B-797C7ECB2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5" name="Line 2">
              <a:extLst>
                <a:ext uri="{FF2B5EF4-FFF2-40B4-BE49-F238E27FC236}">
                  <a16:creationId xmlns:a16="http://schemas.microsoft.com/office/drawing/2014/main" id="{A35E9101-B099-44FD-A5D5-5BCD97E00A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6" name="Line 1">
              <a:extLst>
                <a:ext uri="{FF2B5EF4-FFF2-40B4-BE49-F238E27FC236}">
                  <a16:creationId xmlns:a16="http://schemas.microsoft.com/office/drawing/2014/main" id="{9F1BC910-7B49-44DB-90B3-FA41CC07A8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</a:p>
          </p:txBody>
        </p:sp>
      </p:grpSp>
      <p:grpSp>
        <p:nvGrpSpPr>
          <p:cNvPr id="117" name="Placeholder">
            <a:extLst>
              <a:ext uri="{FF2B5EF4-FFF2-40B4-BE49-F238E27FC236}">
                <a16:creationId xmlns:a16="http://schemas.microsoft.com/office/drawing/2014/main" id="{F0D8E425-A5C7-42FA-95ED-B6BFBA74C4E7}"/>
              </a:ext>
            </a:extLst>
          </p:cNvPr>
          <p:cNvGrpSpPr>
            <a:grpSpLocks/>
          </p:cNvGrpSpPr>
          <p:nvPr/>
        </p:nvGrpSpPr>
        <p:grpSpPr bwMode="auto">
          <a:xfrm>
            <a:off x="1546724" y="2259541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18" name="Border">
              <a:extLst>
                <a:ext uri="{FF2B5EF4-FFF2-40B4-BE49-F238E27FC236}">
                  <a16:creationId xmlns:a16="http://schemas.microsoft.com/office/drawing/2014/main" id="{D8E9F43D-99A5-40FA-85E0-049252C8A8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9" name="Line 2">
              <a:extLst>
                <a:ext uri="{FF2B5EF4-FFF2-40B4-BE49-F238E27FC236}">
                  <a16:creationId xmlns:a16="http://schemas.microsoft.com/office/drawing/2014/main" id="{ACFC42B5-F43F-4F56-8394-86AF420F1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0" name="Line 1">
              <a:extLst>
                <a:ext uri="{FF2B5EF4-FFF2-40B4-BE49-F238E27FC236}">
                  <a16:creationId xmlns:a16="http://schemas.microsoft.com/office/drawing/2014/main" id="{8C897235-734A-48BF-8452-8F988FC76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</a:p>
          </p:txBody>
        </p:sp>
      </p:grpSp>
      <p:sp>
        <p:nvSpPr>
          <p:cNvPr id="121" name="Border">
            <a:extLst>
              <a:ext uri="{FF2B5EF4-FFF2-40B4-BE49-F238E27FC236}">
                <a16:creationId xmlns:a16="http://schemas.microsoft.com/office/drawing/2014/main" id="{763D1D2F-BE7D-4E93-98E7-74C7157C3B31}"/>
              </a:ext>
            </a:extLst>
          </p:cNvPr>
          <p:cNvSpPr>
            <a:spLocks/>
          </p:cNvSpPr>
          <p:nvPr/>
        </p:nvSpPr>
        <p:spPr bwMode="auto">
          <a:xfrm>
            <a:off x="438611" y="4533822"/>
            <a:ext cx="1021183" cy="824477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35DB38AA-307A-46C9-A32A-17AA26449407}"/>
              </a:ext>
            </a:extLst>
          </p:cNvPr>
          <p:cNvSpPr txBox="1"/>
          <p:nvPr/>
        </p:nvSpPr>
        <p:spPr>
          <a:xfrm>
            <a:off x="431079" y="4682330"/>
            <a:ext cx="80021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구몬완전국어</a:t>
            </a:r>
            <a:endParaRPr lang="ko-KR" altLang="en-US" sz="800" b="1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860E29E-DCFB-4D02-89CF-7ADB815402F7}"/>
              </a:ext>
            </a:extLst>
          </p:cNvPr>
          <p:cNvSpPr txBox="1"/>
          <p:nvPr/>
        </p:nvSpPr>
        <p:spPr>
          <a:xfrm>
            <a:off x="404073" y="4912365"/>
            <a:ext cx="102118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유아</a:t>
            </a:r>
            <a:r>
              <a:rPr lang="en-US" altLang="ko-KR" sz="500" dirty="0"/>
              <a:t>~</a:t>
            </a:r>
            <a:r>
              <a:rPr lang="ko-KR" altLang="en-US" sz="500" dirty="0"/>
              <a:t>고등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sp>
        <p:nvSpPr>
          <p:cNvPr id="124" name="Border">
            <a:extLst>
              <a:ext uri="{FF2B5EF4-FFF2-40B4-BE49-F238E27FC236}">
                <a16:creationId xmlns:a16="http://schemas.microsoft.com/office/drawing/2014/main" id="{091D9551-1C6E-4765-9FCA-C00407DE5D0F}"/>
              </a:ext>
            </a:extLst>
          </p:cNvPr>
          <p:cNvSpPr>
            <a:spLocks/>
          </p:cNvSpPr>
          <p:nvPr/>
        </p:nvSpPr>
        <p:spPr bwMode="auto">
          <a:xfrm>
            <a:off x="1546724" y="4654017"/>
            <a:ext cx="1021183" cy="699796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3A47A2C6-4772-4CD1-9FE8-70C036D59C66}"/>
              </a:ext>
            </a:extLst>
          </p:cNvPr>
          <p:cNvSpPr txBox="1"/>
          <p:nvPr/>
        </p:nvSpPr>
        <p:spPr>
          <a:xfrm>
            <a:off x="1539192" y="4654017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err="1"/>
              <a:t>구몬일어</a:t>
            </a:r>
            <a:endParaRPr lang="ko-KR" altLang="en-US" sz="800" b="1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9FDBD539-9CDE-4250-BF0C-40D3E277E6FD}"/>
              </a:ext>
            </a:extLst>
          </p:cNvPr>
          <p:cNvSpPr txBox="1"/>
          <p:nvPr/>
        </p:nvSpPr>
        <p:spPr>
          <a:xfrm>
            <a:off x="1512186" y="4912365"/>
            <a:ext cx="11656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추천연령  </a:t>
            </a:r>
            <a:r>
              <a:rPr lang="en-US" altLang="ko-KR" sz="500" dirty="0"/>
              <a:t>6</a:t>
            </a:r>
            <a:r>
              <a:rPr lang="ko-KR" altLang="en-US" sz="500" dirty="0"/>
              <a:t>세</a:t>
            </a:r>
            <a:r>
              <a:rPr lang="en-US" altLang="ko-KR" sz="500" dirty="0"/>
              <a:t>~</a:t>
            </a:r>
            <a:r>
              <a:rPr lang="ko-KR" altLang="en-US" sz="500" dirty="0"/>
              <a:t>성인</a:t>
            </a:r>
            <a:endParaRPr lang="en-US" altLang="ko-KR" sz="500" dirty="0"/>
          </a:p>
          <a:p>
            <a:r>
              <a:rPr lang="ko-KR" altLang="en-US" sz="500" dirty="0"/>
              <a:t>학습유형  방문</a:t>
            </a:r>
            <a:r>
              <a:rPr lang="en-US" altLang="ko-KR" sz="500" dirty="0"/>
              <a:t>,</a:t>
            </a:r>
            <a:r>
              <a:rPr lang="ko-KR" altLang="en-US" sz="500" dirty="0"/>
              <a:t>셀프</a:t>
            </a:r>
            <a:r>
              <a:rPr lang="en-US" altLang="ko-KR" sz="500" dirty="0"/>
              <a:t>,</a:t>
            </a:r>
            <a:r>
              <a:rPr lang="ko-KR" altLang="en-US" sz="500" dirty="0"/>
              <a:t>화상</a:t>
            </a:r>
            <a:endParaRPr lang="en-US" altLang="ko-KR" sz="500" dirty="0"/>
          </a:p>
          <a:p>
            <a:endParaRPr lang="en-US" altLang="ko-KR" sz="500" dirty="0"/>
          </a:p>
          <a:p>
            <a:r>
              <a:rPr lang="ko-KR" altLang="en-US" sz="500" dirty="0"/>
              <a:t>추가구성</a:t>
            </a:r>
          </a:p>
        </p:txBody>
      </p:sp>
      <p:grpSp>
        <p:nvGrpSpPr>
          <p:cNvPr id="127" name="Placeholder">
            <a:extLst>
              <a:ext uri="{FF2B5EF4-FFF2-40B4-BE49-F238E27FC236}">
                <a16:creationId xmlns:a16="http://schemas.microsoft.com/office/drawing/2014/main" id="{84AC05C7-BDE6-4276-9342-E8E23E3558E6}"/>
              </a:ext>
            </a:extLst>
          </p:cNvPr>
          <p:cNvGrpSpPr>
            <a:grpSpLocks/>
          </p:cNvGrpSpPr>
          <p:nvPr/>
        </p:nvGrpSpPr>
        <p:grpSpPr bwMode="auto">
          <a:xfrm>
            <a:off x="438611" y="3862554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28" name="Border">
              <a:extLst>
                <a:ext uri="{FF2B5EF4-FFF2-40B4-BE49-F238E27FC236}">
                  <a16:creationId xmlns:a16="http://schemas.microsoft.com/office/drawing/2014/main" id="{1F863128-7D9A-4C27-A85B-A0BFBA07C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3</a:t>
              </a:r>
            </a:p>
          </p:txBody>
        </p:sp>
        <p:sp>
          <p:nvSpPr>
            <p:cNvPr id="129" name="Line 1">
              <a:extLst>
                <a:ext uri="{FF2B5EF4-FFF2-40B4-BE49-F238E27FC236}">
                  <a16:creationId xmlns:a16="http://schemas.microsoft.com/office/drawing/2014/main" id="{CD60E465-979A-4600-A9E3-BB88777D1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0" name="Placeholder">
            <a:extLst>
              <a:ext uri="{FF2B5EF4-FFF2-40B4-BE49-F238E27FC236}">
                <a16:creationId xmlns:a16="http://schemas.microsoft.com/office/drawing/2014/main" id="{0FABC1A5-BD39-4928-A29B-33CD6FD85990}"/>
              </a:ext>
            </a:extLst>
          </p:cNvPr>
          <p:cNvGrpSpPr>
            <a:grpSpLocks/>
          </p:cNvGrpSpPr>
          <p:nvPr/>
        </p:nvGrpSpPr>
        <p:grpSpPr bwMode="auto">
          <a:xfrm>
            <a:off x="1546724" y="3862554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31" name="Border">
              <a:extLst>
                <a:ext uri="{FF2B5EF4-FFF2-40B4-BE49-F238E27FC236}">
                  <a16:creationId xmlns:a16="http://schemas.microsoft.com/office/drawing/2014/main" id="{9CAF93C7-D5D5-4552-BF24-2CC1AF92D8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2" name="Line 2">
              <a:extLst>
                <a:ext uri="{FF2B5EF4-FFF2-40B4-BE49-F238E27FC236}">
                  <a16:creationId xmlns:a16="http://schemas.microsoft.com/office/drawing/2014/main" id="{B6D8845F-DA75-46FE-A8C7-B3F49B7B09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4</a:t>
              </a:r>
            </a:p>
          </p:txBody>
        </p:sp>
        <p:sp>
          <p:nvSpPr>
            <p:cNvPr id="133" name="Line 1">
              <a:extLst>
                <a:ext uri="{FF2B5EF4-FFF2-40B4-BE49-F238E27FC236}">
                  <a16:creationId xmlns:a16="http://schemas.microsoft.com/office/drawing/2014/main" id="{83F8EDD5-547D-4A5C-B4F7-01134F8CF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4" name="Placeholder">
            <a:extLst>
              <a:ext uri="{FF2B5EF4-FFF2-40B4-BE49-F238E27FC236}">
                <a16:creationId xmlns:a16="http://schemas.microsoft.com/office/drawing/2014/main" id="{CF77173B-B4BC-4643-AD2E-5A6C9A39847A}"/>
              </a:ext>
            </a:extLst>
          </p:cNvPr>
          <p:cNvGrpSpPr>
            <a:grpSpLocks/>
          </p:cNvGrpSpPr>
          <p:nvPr/>
        </p:nvGrpSpPr>
        <p:grpSpPr bwMode="auto">
          <a:xfrm>
            <a:off x="438611" y="5408948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35" name="Border">
              <a:extLst>
                <a:ext uri="{FF2B5EF4-FFF2-40B4-BE49-F238E27FC236}">
                  <a16:creationId xmlns:a16="http://schemas.microsoft.com/office/drawing/2014/main" id="{BD8D6B7F-F0D7-4EE4-ABD9-6E9E1AC1A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5</a:t>
              </a:r>
            </a:p>
          </p:txBody>
        </p:sp>
        <p:sp>
          <p:nvSpPr>
            <p:cNvPr id="136" name="Line 2">
              <a:extLst>
                <a:ext uri="{FF2B5EF4-FFF2-40B4-BE49-F238E27FC236}">
                  <a16:creationId xmlns:a16="http://schemas.microsoft.com/office/drawing/2014/main" id="{7504FF33-D368-44B1-8666-00E710DCC6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37" name="Line 1">
              <a:extLst>
                <a:ext uri="{FF2B5EF4-FFF2-40B4-BE49-F238E27FC236}">
                  <a16:creationId xmlns:a16="http://schemas.microsoft.com/office/drawing/2014/main" id="{7EA49C96-8CDC-4E62-9823-57DBC6289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38" name="Placeholder">
            <a:extLst>
              <a:ext uri="{FF2B5EF4-FFF2-40B4-BE49-F238E27FC236}">
                <a16:creationId xmlns:a16="http://schemas.microsoft.com/office/drawing/2014/main" id="{74716B3F-E042-44FC-8E1B-9D909401A617}"/>
              </a:ext>
            </a:extLst>
          </p:cNvPr>
          <p:cNvGrpSpPr>
            <a:grpSpLocks/>
          </p:cNvGrpSpPr>
          <p:nvPr/>
        </p:nvGrpSpPr>
        <p:grpSpPr bwMode="auto">
          <a:xfrm>
            <a:off x="1546724" y="5408948"/>
            <a:ext cx="1021183" cy="791463"/>
            <a:chOff x="508000" y="1397000"/>
            <a:chExt cx="1008112" cy="1008112"/>
          </a:xfrm>
          <a:solidFill>
            <a:schemeClr val="bg1">
              <a:lumMod val="85000"/>
            </a:schemeClr>
          </a:solidFill>
        </p:grpSpPr>
        <p:sp>
          <p:nvSpPr>
            <p:cNvPr id="139" name="Border">
              <a:extLst>
                <a:ext uri="{FF2B5EF4-FFF2-40B4-BE49-F238E27FC236}">
                  <a16:creationId xmlns:a16="http://schemas.microsoft.com/office/drawing/2014/main" id="{0149523D-CD3E-4225-A24E-4D0571223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prstGeom prst="rect">
              <a:avLst/>
            </a:pr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6</a:t>
              </a:r>
            </a:p>
          </p:txBody>
        </p:sp>
        <p:sp>
          <p:nvSpPr>
            <p:cNvPr id="140" name="Line 2">
              <a:extLst>
                <a:ext uri="{FF2B5EF4-FFF2-40B4-BE49-F238E27FC236}">
                  <a16:creationId xmlns:a16="http://schemas.microsoft.com/office/drawing/2014/main" id="{D4BB4A90-D6E5-49D5-86BC-00A618CA46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0 w 1008112"/>
                <a:gd name="connsiteY0" fmla="*/ 1008112 h 1008112"/>
                <a:gd name="connsiteX1" fmla="*/ 1008112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0" y="1008112"/>
                  </a:moveTo>
                  <a:lnTo>
                    <a:pt x="1008112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1" name="Line 1">
              <a:extLst>
                <a:ext uri="{FF2B5EF4-FFF2-40B4-BE49-F238E27FC236}">
                  <a16:creationId xmlns:a16="http://schemas.microsoft.com/office/drawing/2014/main" id="{10FFACE8-ACE4-4856-AA47-19CC21C3B0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000" y="1397000"/>
              <a:ext cx="1008112" cy="1008112"/>
            </a:xfrm>
            <a:custGeom>
              <a:avLst/>
              <a:gdLst>
                <a:gd name="connsiteX0" fmla="*/ 1008112 w 1008112"/>
                <a:gd name="connsiteY0" fmla="*/ 1008112 h 1008112"/>
                <a:gd name="connsiteX1" fmla="*/ 0 w 1008112"/>
                <a:gd name="connsiteY1" fmla="*/ 0 h 10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8112" h="1008112">
                  <a:moveTo>
                    <a:pt x="1008112" y="1008112"/>
                  </a:move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142" name="타원 141">
            <a:extLst>
              <a:ext uri="{FF2B5EF4-FFF2-40B4-BE49-F238E27FC236}">
                <a16:creationId xmlns:a16="http://schemas.microsoft.com/office/drawing/2014/main" id="{F717CE0D-102E-4798-8AAB-B80AB00A5A5D}"/>
              </a:ext>
            </a:extLst>
          </p:cNvPr>
          <p:cNvSpPr/>
          <p:nvPr/>
        </p:nvSpPr>
        <p:spPr>
          <a:xfrm>
            <a:off x="820998" y="3560819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AF0614E4-E5F7-41AE-80C6-7030351415FC}"/>
              </a:ext>
            </a:extLst>
          </p:cNvPr>
          <p:cNvSpPr/>
          <p:nvPr/>
        </p:nvSpPr>
        <p:spPr>
          <a:xfrm>
            <a:off x="1917686" y="355338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A51F73E8-0FD8-4DDE-A18F-A51F08156800}"/>
              </a:ext>
            </a:extLst>
          </p:cNvPr>
          <p:cNvSpPr/>
          <p:nvPr/>
        </p:nvSpPr>
        <p:spPr>
          <a:xfrm>
            <a:off x="816355" y="5189821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AB384951-B8F8-4535-B2B6-360543F7ADAC}"/>
              </a:ext>
            </a:extLst>
          </p:cNvPr>
          <p:cNvSpPr/>
          <p:nvPr/>
        </p:nvSpPr>
        <p:spPr>
          <a:xfrm>
            <a:off x="1918537" y="5171170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S</a:t>
            </a:r>
            <a:endParaRPr lang="ko-KR" altLang="en-US" sz="800" dirty="0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5A4331BE-7C26-48D3-94B7-DE42A4792E66}"/>
              </a:ext>
            </a:extLst>
          </p:cNvPr>
          <p:cNvSpPr/>
          <p:nvPr/>
        </p:nvSpPr>
        <p:spPr>
          <a:xfrm>
            <a:off x="2069349" y="355338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D28D402E-C822-4F7E-ABFC-12B60CCDCAEB}"/>
              </a:ext>
            </a:extLst>
          </p:cNvPr>
          <p:cNvSpPr/>
          <p:nvPr/>
        </p:nvSpPr>
        <p:spPr>
          <a:xfrm>
            <a:off x="2059855" y="5171170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AAA644A1-1491-4BD0-8AFF-890096FC4D58}"/>
              </a:ext>
            </a:extLst>
          </p:cNvPr>
          <p:cNvSpPr/>
          <p:nvPr/>
        </p:nvSpPr>
        <p:spPr>
          <a:xfrm>
            <a:off x="991771" y="3560819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801F8AAD-F640-41DE-8C2A-77F32F2632DD}"/>
              </a:ext>
            </a:extLst>
          </p:cNvPr>
          <p:cNvSpPr/>
          <p:nvPr/>
        </p:nvSpPr>
        <p:spPr>
          <a:xfrm>
            <a:off x="971613" y="5189821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P</a:t>
            </a:r>
            <a:endParaRPr lang="ko-KR" altLang="en-US" sz="800" dirty="0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5C7EC92E-3FEE-4E64-952D-197917D30BC4}"/>
              </a:ext>
            </a:extLst>
          </p:cNvPr>
          <p:cNvSpPr/>
          <p:nvPr/>
        </p:nvSpPr>
        <p:spPr>
          <a:xfrm>
            <a:off x="1168304" y="3560819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35A9890A-4B8C-4EC0-A467-5B19EA08EAC8}"/>
              </a:ext>
            </a:extLst>
          </p:cNvPr>
          <p:cNvSpPr/>
          <p:nvPr/>
        </p:nvSpPr>
        <p:spPr>
          <a:xfrm>
            <a:off x="2214388" y="3553387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0913FA4D-B670-42CB-A888-FD0C3A6D28C4}"/>
              </a:ext>
            </a:extLst>
          </p:cNvPr>
          <p:cNvSpPr/>
          <p:nvPr/>
        </p:nvSpPr>
        <p:spPr>
          <a:xfrm>
            <a:off x="2215239" y="5171170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1842ACC2-174A-470C-886D-47488EDF13B3}"/>
              </a:ext>
            </a:extLst>
          </p:cNvPr>
          <p:cNvSpPr/>
          <p:nvPr/>
        </p:nvSpPr>
        <p:spPr>
          <a:xfrm>
            <a:off x="1133161" y="5189821"/>
            <a:ext cx="130926" cy="130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K</a:t>
            </a:r>
            <a:endParaRPr lang="ko-KR" altLang="en-US" sz="800" dirty="0"/>
          </a:p>
        </p:txBody>
      </p: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2C55EE91-13EF-4FD4-AC7E-4837CF620C89}"/>
              </a:ext>
            </a:extLst>
          </p:cNvPr>
          <p:cNvGrpSpPr/>
          <p:nvPr/>
        </p:nvGrpSpPr>
        <p:grpSpPr>
          <a:xfrm>
            <a:off x="557174" y="2635200"/>
            <a:ext cx="214982" cy="214982"/>
            <a:chOff x="10200384" y="2500759"/>
            <a:chExt cx="214982" cy="214982"/>
          </a:xfrm>
        </p:grpSpPr>
        <p:sp>
          <p:nvSpPr>
            <p:cNvPr id="157" name="눈물 방울 156">
              <a:extLst>
                <a:ext uri="{FF2B5EF4-FFF2-40B4-BE49-F238E27FC236}">
                  <a16:creationId xmlns:a16="http://schemas.microsoft.com/office/drawing/2014/main" id="{F331FBF8-CEB2-4F28-A0D5-075D65EE0103}"/>
                </a:ext>
              </a:extLst>
            </p:cNvPr>
            <p:cNvSpPr/>
            <p:nvPr/>
          </p:nvSpPr>
          <p:spPr>
            <a:xfrm rot="5400000">
              <a:off x="10200384" y="2500759"/>
              <a:ext cx="214982" cy="214982"/>
            </a:xfrm>
            <a:prstGeom prst="teardrop">
              <a:avLst/>
            </a:prstGeom>
            <a:solidFill>
              <a:srgbClr val="00B0F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700" dirty="0">
                <a:solidFill>
                  <a:prstClr val="white"/>
                </a:solidFill>
              </a:endParaRPr>
            </a:p>
          </p:txBody>
        </p:sp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CE901133-318E-4494-A08D-1C2D8C794DB4}"/>
                </a:ext>
              </a:extLst>
            </p:cNvPr>
            <p:cNvSpPr/>
            <p:nvPr/>
          </p:nvSpPr>
          <p:spPr>
            <a:xfrm>
              <a:off x="10267303" y="2527705"/>
              <a:ext cx="81149" cy="151477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700" dirty="0">
                  <a:solidFill>
                    <a:prstClr val="white"/>
                  </a:solidFill>
                </a:rPr>
                <a:t>C</a:t>
              </a:r>
              <a:endParaRPr lang="ko-KR" altLang="en-US" sz="700" dirty="0" err="1">
                <a:solidFill>
                  <a:prstClr val="white"/>
                </a:solidFill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8467908-1EE2-411E-A6AC-505F06990A5F}"/>
              </a:ext>
            </a:extLst>
          </p:cNvPr>
          <p:cNvSpPr/>
          <p:nvPr/>
        </p:nvSpPr>
        <p:spPr>
          <a:xfrm>
            <a:off x="364464" y="1624242"/>
            <a:ext cx="2289451" cy="4456075"/>
          </a:xfrm>
          <a:prstGeom prst="rect">
            <a:avLst/>
          </a:prstGeom>
          <a:solidFill>
            <a:srgbClr val="FFFFFF">
              <a:alpha val="60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25000"/>
              </a:lnSpc>
            </a:pPr>
            <a:endParaRPr lang="ko-KR" altLang="en-US" sz="800">
              <a:solidFill>
                <a:schemeClr val="tx1"/>
              </a:solidFill>
              <a:latin typeface="+mn-ea"/>
            </a:endParaRPr>
          </a:p>
        </p:txBody>
      </p: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B7313A56-C9DC-40EE-8901-02E968559AD6}"/>
              </a:ext>
            </a:extLst>
          </p:cNvPr>
          <p:cNvGrpSpPr/>
          <p:nvPr/>
        </p:nvGrpSpPr>
        <p:grpSpPr>
          <a:xfrm>
            <a:off x="2489017" y="2128043"/>
            <a:ext cx="847925" cy="1703048"/>
            <a:chOff x="-3282998" y="4137013"/>
            <a:chExt cx="847925" cy="1729832"/>
          </a:xfrm>
        </p:grpSpPr>
        <p:cxnSp>
          <p:nvCxnSpPr>
            <p:cNvPr id="161" name="연결선: 꺾임 160">
              <a:extLst>
                <a:ext uri="{FF2B5EF4-FFF2-40B4-BE49-F238E27FC236}">
                  <a16:creationId xmlns:a16="http://schemas.microsoft.com/office/drawing/2014/main" id="{5C72944E-B639-4B59-9689-1FC455FD085A}"/>
                </a:ext>
              </a:extLst>
            </p:cNvPr>
            <p:cNvCxnSpPr>
              <a:cxnSpLocks/>
              <a:stCxn id="162" idx="6"/>
            </p:cNvCxnSpPr>
            <p:nvPr/>
          </p:nvCxnSpPr>
          <p:spPr>
            <a:xfrm>
              <a:off x="-3203747" y="4176639"/>
              <a:ext cx="768674" cy="1690207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39C0BE51-D8A2-4829-8884-DA7B3037B126}"/>
                </a:ext>
              </a:extLst>
            </p:cNvPr>
            <p:cNvSpPr/>
            <p:nvPr/>
          </p:nvSpPr>
          <p:spPr>
            <a:xfrm>
              <a:off x="-3282998" y="4137013"/>
              <a:ext cx="79251" cy="79251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800">
                <a:ln>
                  <a:solidFill>
                    <a:srgbClr val="00B0F0"/>
                  </a:solidFill>
                </a:ln>
              </a:endParaRPr>
            </a:p>
          </p:txBody>
        </p:sp>
      </p:grpSp>
      <p:sp>
        <p:nvSpPr>
          <p:cNvPr id="163" name="Question">
            <a:extLst>
              <a:ext uri="{FF2B5EF4-FFF2-40B4-BE49-F238E27FC236}">
                <a16:creationId xmlns:a16="http://schemas.microsoft.com/office/drawing/2014/main" id="{9184B16E-D4B1-4DF4-933A-F649B1C6E2A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435894" y="2081602"/>
            <a:ext cx="110177" cy="110177"/>
          </a:xfrm>
          <a:custGeom>
            <a:avLst/>
            <a:gdLst>
              <a:gd name="T0" fmla="*/ 333 w 667"/>
              <a:gd name="T1" fmla="*/ 0 h 666"/>
              <a:gd name="T2" fmla="*/ 0 w 667"/>
              <a:gd name="T3" fmla="*/ 333 h 666"/>
              <a:gd name="T4" fmla="*/ 333 w 667"/>
              <a:gd name="T5" fmla="*/ 666 h 666"/>
              <a:gd name="T6" fmla="*/ 667 w 667"/>
              <a:gd name="T7" fmla="*/ 333 h 666"/>
              <a:gd name="T8" fmla="*/ 333 w 667"/>
              <a:gd name="T9" fmla="*/ 0 h 666"/>
              <a:gd name="T10" fmla="*/ 333 w 667"/>
              <a:gd name="T11" fmla="*/ 26 h 666"/>
              <a:gd name="T12" fmla="*/ 640 w 667"/>
              <a:gd name="T13" fmla="*/ 333 h 666"/>
              <a:gd name="T14" fmla="*/ 333 w 667"/>
              <a:gd name="T15" fmla="*/ 640 h 666"/>
              <a:gd name="T16" fmla="*/ 27 w 667"/>
              <a:gd name="T17" fmla="*/ 333 h 666"/>
              <a:gd name="T18" fmla="*/ 333 w 667"/>
              <a:gd name="T19" fmla="*/ 26 h 666"/>
              <a:gd name="T20" fmla="*/ 337 w 667"/>
              <a:gd name="T21" fmla="*/ 166 h 666"/>
              <a:gd name="T22" fmla="*/ 247 w 667"/>
              <a:gd name="T23" fmla="*/ 242 h 666"/>
              <a:gd name="T24" fmla="*/ 251 w 667"/>
              <a:gd name="T25" fmla="*/ 248 h 666"/>
              <a:gd name="T26" fmla="*/ 281 w 667"/>
              <a:gd name="T27" fmla="*/ 253 h 666"/>
              <a:gd name="T28" fmla="*/ 287 w 667"/>
              <a:gd name="T29" fmla="*/ 249 h 666"/>
              <a:gd name="T30" fmla="*/ 336 w 667"/>
              <a:gd name="T31" fmla="*/ 204 h 666"/>
              <a:gd name="T32" fmla="*/ 383 w 667"/>
              <a:gd name="T33" fmla="*/ 248 h 666"/>
              <a:gd name="T34" fmla="*/ 360 w 667"/>
              <a:gd name="T35" fmla="*/ 298 h 666"/>
              <a:gd name="T36" fmla="*/ 328 w 667"/>
              <a:gd name="T37" fmla="*/ 342 h 666"/>
              <a:gd name="T38" fmla="*/ 314 w 667"/>
              <a:gd name="T39" fmla="*/ 385 h 666"/>
              <a:gd name="T40" fmla="*/ 314 w 667"/>
              <a:gd name="T41" fmla="*/ 405 h 666"/>
              <a:gd name="T42" fmla="*/ 319 w 667"/>
              <a:gd name="T43" fmla="*/ 410 h 666"/>
              <a:gd name="T44" fmla="*/ 350 w 667"/>
              <a:gd name="T45" fmla="*/ 410 h 666"/>
              <a:gd name="T46" fmla="*/ 355 w 667"/>
              <a:gd name="T47" fmla="*/ 405 h 666"/>
              <a:gd name="T48" fmla="*/ 355 w 667"/>
              <a:gd name="T49" fmla="*/ 390 h 666"/>
              <a:gd name="T50" fmla="*/ 367 w 667"/>
              <a:gd name="T51" fmla="*/ 354 h 666"/>
              <a:gd name="T52" fmla="*/ 399 w 667"/>
              <a:gd name="T53" fmla="*/ 310 h 666"/>
              <a:gd name="T54" fmla="*/ 424 w 667"/>
              <a:gd name="T55" fmla="*/ 248 h 666"/>
              <a:gd name="T56" fmla="*/ 337 w 667"/>
              <a:gd name="T57" fmla="*/ 166 h 666"/>
              <a:gd name="T58" fmla="*/ 316 w 667"/>
              <a:gd name="T59" fmla="*/ 446 h 666"/>
              <a:gd name="T60" fmla="*/ 311 w 667"/>
              <a:gd name="T61" fmla="*/ 451 h 666"/>
              <a:gd name="T62" fmla="*/ 311 w 667"/>
              <a:gd name="T63" fmla="*/ 492 h 666"/>
              <a:gd name="T64" fmla="*/ 316 w 667"/>
              <a:gd name="T65" fmla="*/ 497 h 666"/>
              <a:gd name="T66" fmla="*/ 353 w 667"/>
              <a:gd name="T67" fmla="*/ 497 h 666"/>
              <a:gd name="T68" fmla="*/ 357 w 667"/>
              <a:gd name="T69" fmla="*/ 492 h 666"/>
              <a:gd name="T70" fmla="*/ 357 w 667"/>
              <a:gd name="T71" fmla="*/ 451 h 666"/>
              <a:gd name="T72" fmla="*/ 353 w 667"/>
              <a:gd name="T73" fmla="*/ 446 h 666"/>
              <a:gd name="T74" fmla="*/ 316 w 667"/>
              <a:gd name="T75" fmla="*/ 446 h 6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7" h="666">
                <a:moveTo>
                  <a:pt x="333" y="0"/>
                </a:moveTo>
                <a:cubicBezTo>
                  <a:pt x="149" y="0"/>
                  <a:pt x="0" y="149"/>
                  <a:pt x="0" y="333"/>
                </a:cubicBezTo>
                <a:cubicBezTo>
                  <a:pt x="0" y="517"/>
                  <a:pt x="149" y="666"/>
                  <a:pt x="333" y="666"/>
                </a:cubicBezTo>
                <a:cubicBezTo>
                  <a:pt x="517" y="666"/>
                  <a:pt x="667" y="517"/>
                  <a:pt x="667" y="333"/>
                </a:cubicBezTo>
                <a:cubicBezTo>
                  <a:pt x="667" y="149"/>
                  <a:pt x="517" y="0"/>
                  <a:pt x="333" y="0"/>
                </a:cubicBezTo>
                <a:close/>
                <a:moveTo>
                  <a:pt x="333" y="26"/>
                </a:moveTo>
                <a:cubicBezTo>
                  <a:pt x="503" y="26"/>
                  <a:pt x="640" y="163"/>
                  <a:pt x="640" y="333"/>
                </a:cubicBezTo>
                <a:cubicBezTo>
                  <a:pt x="640" y="502"/>
                  <a:pt x="503" y="640"/>
                  <a:pt x="333" y="640"/>
                </a:cubicBezTo>
                <a:cubicBezTo>
                  <a:pt x="164" y="640"/>
                  <a:pt x="27" y="502"/>
                  <a:pt x="27" y="333"/>
                </a:cubicBezTo>
                <a:cubicBezTo>
                  <a:pt x="27" y="163"/>
                  <a:pt x="164" y="26"/>
                  <a:pt x="333" y="26"/>
                </a:cubicBezTo>
                <a:close/>
                <a:moveTo>
                  <a:pt x="337" y="166"/>
                </a:moveTo>
                <a:cubicBezTo>
                  <a:pt x="288" y="166"/>
                  <a:pt x="255" y="196"/>
                  <a:pt x="247" y="242"/>
                </a:cubicBezTo>
                <a:cubicBezTo>
                  <a:pt x="247" y="245"/>
                  <a:pt x="248" y="247"/>
                  <a:pt x="251" y="248"/>
                </a:cubicBezTo>
                <a:lnTo>
                  <a:pt x="281" y="253"/>
                </a:lnTo>
                <a:cubicBezTo>
                  <a:pt x="284" y="253"/>
                  <a:pt x="286" y="252"/>
                  <a:pt x="287" y="249"/>
                </a:cubicBezTo>
                <a:cubicBezTo>
                  <a:pt x="292" y="220"/>
                  <a:pt x="310" y="204"/>
                  <a:pt x="336" y="204"/>
                </a:cubicBezTo>
                <a:cubicBezTo>
                  <a:pt x="364" y="204"/>
                  <a:pt x="383" y="221"/>
                  <a:pt x="383" y="248"/>
                </a:cubicBezTo>
                <a:cubicBezTo>
                  <a:pt x="383" y="264"/>
                  <a:pt x="377" y="275"/>
                  <a:pt x="360" y="298"/>
                </a:cubicBezTo>
                <a:lnTo>
                  <a:pt x="328" y="342"/>
                </a:lnTo>
                <a:cubicBezTo>
                  <a:pt x="318" y="356"/>
                  <a:pt x="314" y="366"/>
                  <a:pt x="314" y="385"/>
                </a:cubicBezTo>
                <a:lnTo>
                  <a:pt x="314" y="405"/>
                </a:lnTo>
                <a:cubicBezTo>
                  <a:pt x="314" y="408"/>
                  <a:pt x="316" y="410"/>
                  <a:pt x="319" y="410"/>
                </a:cubicBezTo>
                <a:lnTo>
                  <a:pt x="350" y="410"/>
                </a:lnTo>
                <a:cubicBezTo>
                  <a:pt x="353" y="410"/>
                  <a:pt x="355" y="408"/>
                  <a:pt x="355" y="405"/>
                </a:cubicBezTo>
                <a:lnTo>
                  <a:pt x="355" y="390"/>
                </a:lnTo>
                <a:cubicBezTo>
                  <a:pt x="355" y="373"/>
                  <a:pt x="358" y="367"/>
                  <a:pt x="367" y="354"/>
                </a:cubicBezTo>
                <a:lnTo>
                  <a:pt x="399" y="310"/>
                </a:lnTo>
                <a:cubicBezTo>
                  <a:pt x="416" y="287"/>
                  <a:pt x="424" y="271"/>
                  <a:pt x="424" y="248"/>
                </a:cubicBezTo>
                <a:cubicBezTo>
                  <a:pt x="424" y="200"/>
                  <a:pt x="389" y="166"/>
                  <a:pt x="337" y="166"/>
                </a:cubicBezTo>
                <a:close/>
                <a:moveTo>
                  <a:pt x="316" y="446"/>
                </a:moveTo>
                <a:cubicBezTo>
                  <a:pt x="313" y="446"/>
                  <a:pt x="311" y="448"/>
                  <a:pt x="311" y="451"/>
                </a:cubicBezTo>
                <a:lnTo>
                  <a:pt x="311" y="492"/>
                </a:lnTo>
                <a:cubicBezTo>
                  <a:pt x="311" y="495"/>
                  <a:pt x="313" y="497"/>
                  <a:pt x="316" y="497"/>
                </a:cubicBezTo>
                <a:lnTo>
                  <a:pt x="353" y="497"/>
                </a:lnTo>
                <a:cubicBezTo>
                  <a:pt x="355" y="497"/>
                  <a:pt x="357" y="495"/>
                  <a:pt x="357" y="492"/>
                </a:cubicBezTo>
                <a:lnTo>
                  <a:pt x="357" y="451"/>
                </a:lnTo>
                <a:cubicBezTo>
                  <a:pt x="357" y="448"/>
                  <a:pt x="355" y="446"/>
                  <a:pt x="353" y="446"/>
                </a:cubicBezTo>
                <a:lnTo>
                  <a:pt x="316" y="446"/>
                </a:lnTo>
                <a:close/>
              </a:path>
            </a:pathLst>
          </a:custGeom>
          <a:solidFill>
            <a:srgbClr val="5F5F5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65F5103E-0057-4B7C-99D3-839AA1F86F02}"/>
              </a:ext>
            </a:extLst>
          </p:cNvPr>
          <p:cNvSpPr txBox="1"/>
          <p:nvPr/>
        </p:nvSpPr>
        <p:spPr>
          <a:xfrm>
            <a:off x="1768116" y="2051241"/>
            <a:ext cx="747643" cy="16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500" dirty="0"/>
              <a:t>학습유형</a:t>
            </a:r>
            <a:r>
              <a:rPr lang="en-US" altLang="ko-KR" sz="500" dirty="0"/>
              <a:t>/</a:t>
            </a:r>
            <a:r>
              <a:rPr lang="ko-KR" altLang="en-US" sz="500" dirty="0"/>
              <a:t>추가구성</a:t>
            </a:r>
          </a:p>
        </p:txBody>
      </p: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CA5BCF87-F55B-46AF-BC3C-44F28D650207}"/>
              </a:ext>
            </a:extLst>
          </p:cNvPr>
          <p:cNvGrpSpPr/>
          <p:nvPr/>
        </p:nvGrpSpPr>
        <p:grpSpPr>
          <a:xfrm>
            <a:off x="214485" y="6058095"/>
            <a:ext cx="2615349" cy="229665"/>
            <a:chOff x="712094" y="6060645"/>
            <a:chExt cx="2615349" cy="229665"/>
          </a:xfrm>
        </p:grpSpPr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2267B935-1371-42A1-881E-C86F6A8ED94A}"/>
                </a:ext>
              </a:extLst>
            </p:cNvPr>
            <p:cNvSpPr txBox="1"/>
            <p:nvPr/>
          </p:nvSpPr>
          <p:spPr>
            <a:xfrm>
              <a:off x="712094" y="6060645"/>
              <a:ext cx="2609256" cy="2296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l">
                <a:lnSpc>
                  <a:spcPct val="125000"/>
                </a:lnSpc>
              </a:pPr>
              <a:r>
                <a:rPr lang="en-US" altLang="ko-KR" sz="600" b="1" dirty="0">
                  <a:solidFill>
                    <a:srgbClr val="FD600A"/>
                  </a:solidFill>
                  <a:latin typeface="+mn-ea"/>
                </a:rPr>
                <a:t>Continue screen</a:t>
              </a:r>
              <a:endParaRPr lang="ko-KR" altLang="en-US" sz="600" b="1" dirty="0">
                <a:solidFill>
                  <a:srgbClr val="FD600A"/>
                </a:solidFill>
                <a:latin typeface="+mn-ea"/>
              </a:endParaRPr>
            </a:p>
          </p:txBody>
        </p:sp>
        <p:cxnSp>
          <p:nvCxnSpPr>
            <p:cNvPr id="167" name="직선 연결선 166">
              <a:extLst>
                <a:ext uri="{FF2B5EF4-FFF2-40B4-BE49-F238E27FC236}">
                  <a16:creationId xmlns:a16="http://schemas.microsoft.com/office/drawing/2014/main" id="{223B37A2-5788-4F9A-8345-7C2818F35DC0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077609"/>
              <a:ext cx="2609256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>
              <a:extLst>
                <a:ext uri="{FF2B5EF4-FFF2-40B4-BE49-F238E27FC236}">
                  <a16:creationId xmlns:a16="http://schemas.microsoft.com/office/drawing/2014/main" id="{A691B007-DC07-4A90-993C-6DAC59F7C417}"/>
                </a:ext>
              </a:extLst>
            </p:cNvPr>
            <p:cNvCxnSpPr>
              <a:cxnSpLocks/>
            </p:cNvCxnSpPr>
            <p:nvPr/>
          </p:nvCxnSpPr>
          <p:spPr>
            <a:xfrm>
              <a:off x="712094" y="6290310"/>
              <a:ext cx="2615349" cy="0"/>
            </a:xfrm>
            <a:prstGeom prst="line">
              <a:avLst/>
            </a:prstGeom>
            <a:ln w="12700">
              <a:solidFill>
                <a:srgbClr val="FD600A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7A0E99E5-D0A5-4371-91EE-835D972645AB}"/>
              </a:ext>
            </a:extLst>
          </p:cNvPr>
          <p:cNvSpPr/>
          <p:nvPr/>
        </p:nvSpPr>
        <p:spPr>
          <a:xfrm>
            <a:off x="5091960" y="167728"/>
            <a:ext cx="7112000" cy="24208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[V 0.24] 10/14 </a:t>
            </a:r>
            <a:r>
              <a:rPr lang="ko-KR" altLang="en-US" sz="1000" dirty="0" err="1">
                <a:solidFill>
                  <a:schemeClr val="tx1"/>
                </a:solidFill>
              </a:rPr>
              <a:t>브레인쏙쏙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 err="1">
                <a:solidFill>
                  <a:schemeClr val="tx1"/>
                </a:solidFill>
              </a:rPr>
              <a:t>뱃지</a:t>
            </a:r>
            <a:r>
              <a:rPr lang="ko-KR" altLang="en-US" sz="1000" dirty="0">
                <a:solidFill>
                  <a:schemeClr val="tx1"/>
                </a:solidFill>
              </a:rPr>
              <a:t> 추가 반영</a:t>
            </a:r>
            <a:endParaRPr lang="en-US" altLang="ko-KR" sz="1000" dirty="0">
              <a:solidFill>
                <a:schemeClr val="tx1"/>
              </a:solidFill>
            </a:endParaRP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5BD7D583-5D82-40EB-9778-9BC4E95407CC}"/>
              </a:ext>
            </a:extLst>
          </p:cNvPr>
          <p:cNvSpPr/>
          <p:nvPr/>
        </p:nvSpPr>
        <p:spPr>
          <a:xfrm>
            <a:off x="3655901" y="5213907"/>
            <a:ext cx="137815" cy="1378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/>
              <a:t>B</a:t>
            </a:r>
            <a:endParaRPr lang="ko-KR" altLang="en-US" sz="7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5ED7EFB-93E0-45B3-AC59-7A264D6E3C1E}"/>
              </a:ext>
            </a:extLst>
          </p:cNvPr>
          <p:cNvSpPr txBox="1"/>
          <p:nvPr/>
        </p:nvSpPr>
        <p:spPr>
          <a:xfrm>
            <a:off x="3752196" y="5182786"/>
            <a:ext cx="135806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00" dirty="0" err="1"/>
              <a:t>브레인쏙쏙</a:t>
            </a:r>
            <a:r>
              <a:rPr lang="ko-KR" altLang="en-US" sz="700" dirty="0"/>
              <a:t> 약정 가능한 상품</a:t>
            </a:r>
            <a:endParaRPr lang="en-US" altLang="ko-KR" sz="700" dirty="0"/>
          </a:p>
        </p:txBody>
      </p:sp>
    </p:spTree>
    <p:extLst>
      <p:ext uri="{BB962C8B-B14F-4D97-AF65-F5344CB8AC3E}">
        <p14:creationId xmlns:p14="http://schemas.microsoft.com/office/powerpoint/2010/main" val="3801994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3650</Words>
  <Application>Microsoft Office PowerPoint</Application>
  <PresentationFormat>와이드스크린</PresentationFormat>
  <Paragraphs>1274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맑은 고딕</vt:lpstr>
      <vt:lpstr>맑은고딕</vt:lpstr>
      <vt:lpstr>Arial</vt:lpstr>
      <vt:lpstr>Courier New</vt:lpstr>
      <vt:lpstr>Segoe Print</vt:lpstr>
      <vt:lpstr>Segoe UI</vt:lpstr>
      <vt:lpstr>Office 테마</vt:lpstr>
      <vt:lpstr>PowerPoint 프레젠테이션</vt:lpstr>
      <vt:lpstr>PowerPoint 프레젠테이션</vt:lpstr>
      <vt:lpstr>PowerPoint 프레젠테이션</vt:lpstr>
      <vt:lpstr>학습현황</vt:lpstr>
      <vt:lpstr>PowerPoint 프레젠테이션</vt:lpstr>
      <vt:lpstr>학습현황</vt:lpstr>
      <vt:lpstr>학습상품소개</vt:lpstr>
      <vt:lpstr>PowerPoint 프레젠테이션</vt:lpstr>
      <vt:lpstr>상품소개</vt:lpstr>
      <vt:lpstr>학습상품소개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김정은</dc:creator>
  <cp:lastModifiedBy>김정은</cp:lastModifiedBy>
  <cp:revision>3</cp:revision>
  <dcterms:created xsi:type="dcterms:W3CDTF">2021-09-16T00:26:51Z</dcterms:created>
  <dcterms:modified xsi:type="dcterms:W3CDTF">2021-09-16T04:11:42Z</dcterms:modified>
</cp:coreProperties>
</file>

<file path=docProps/thumbnail.jpeg>
</file>